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Unbounded SemiBold"/>
      <p:regular r:id="rId50"/>
      <p:bold r:id="rId51"/>
    </p:embeddedFont>
    <p:embeddedFont>
      <p:font typeface="Bebas Neue"/>
      <p:regular r:id="rId52"/>
    </p:embeddedFont>
    <p:embeddedFont>
      <p:font typeface="Actor"/>
      <p:regular r:id="rId53"/>
    </p:embeddedFont>
    <p:embeddedFont>
      <p:font typeface="Unbounded Light"/>
      <p:regular r:id="rId54"/>
      <p:bold r:id="rId55"/>
    </p:embeddedFont>
    <p:embeddedFont>
      <p:font typeface="Unbounded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aleway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UnboundedSemiBold-bold.fntdata"/><Relationship Id="rId50" Type="http://schemas.openxmlformats.org/officeDocument/2006/relationships/font" Target="fonts/UnboundedSemiBold-regular.fntdata"/><Relationship Id="rId53" Type="http://schemas.openxmlformats.org/officeDocument/2006/relationships/font" Target="fonts/Actor-regular.fntdata"/><Relationship Id="rId52" Type="http://schemas.openxmlformats.org/officeDocument/2006/relationships/font" Target="fonts/BebasNeue-regular.fntdata"/><Relationship Id="rId11" Type="http://schemas.openxmlformats.org/officeDocument/2006/relationships/slide" Target="slides/slide7.xml"/><Relationship Id="rId55" Type="http://schemas.openxmlformats.org/officeDocument/2006/relationships/font" Target="fonts/UnboundedLight-bold.fntdata"/><Relationship Id="rId10" Type="http://schemas.openxmlformats.org/officeDocument/2006/relationships/slide" Target="slides/slide6.xml"/><Relationship Id="rId54" Type="http://schemas.openxmlformats.org/officeDocument/2006/relationships/font" Target="fonts/UnboundedLight-regular.fntdata"/><Relationship Id="rId13" Type="http://schemas.openxmlformats.org/officeDocument/2006/relationships/slide" Target="slides/slide9.xml"/><Relationship Id="rId57" Type="http://schemas.openxmlformats.org/officeDocument/2006/relationships/font" Target="fonts/Unbounded-bold.fntdata"/><Relationship Id="rId12" Type="http://schemas.openxmlformats.org/officeDocument/2006/relationships/slide" Target="slides/slide8.xml"/><Relationship Id="rId56" Type="http://schemas.openxmlformats.org/officeDocument/2006/relationships/font" Target="fonts/Unbounded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e4db8b440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e4db8b440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e4db8b440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e4db8b440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4db8b440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e4db8b440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e4db8b440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e4db8b440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e4db8b4401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e4db8b4401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e4db8b4401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e4db8b4401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e4db8b4401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e4db8b4401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e4db8b4401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e4db8b440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e4db8b4401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e4db8b4401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e4db8b4401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e4db8b4401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e4db8b4401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e4db8b4401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4db8b4401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e4db8b4401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e4db8b4401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e4db8b4401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e4db8b4401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e4db8b4401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e4db8b4401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e4db8b4401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e4db8b4401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e4db8b4401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e4db8b4401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e4db8b4401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e4db8b4401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e4db8b4401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e4db8b4401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e4db8b4401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e4db8b4401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e4db8b4401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4db8b44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4db8b44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e4db8b4401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e4db8b4401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e4db8b4401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e4db8b4401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e4db8b4401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e4db8b4401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e4db8b4401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e4db8b4401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e4db8b4401_10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e4db8b4401_10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e4e2466da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e4e2466d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e4e2466d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e4e2466d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e4e2466da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e4e2466da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4e2466da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4e2466da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e4e2466da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e4e2466da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e4db8b4401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e4db8b4401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e4e52c04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e4e52c04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e4e2466da5_1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e4e2466da5_1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4db8b440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e4db8b440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4e2466da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e4e2466da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e4db8b440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e4db8b440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4db8b440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e4db8b440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e4db8b440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e4db8b440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157250" y="0"/>
            <a:ext cx="4986750" cy="3919025"/>
            <a:chOff x="4157250" y="0"/>
            <a:chExt cx="4986750" cy="3919025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b="13678" l="1389" r="75094" t="26409"/>
            <a:stretch/>
          </p:blipFill>
          <p:spPr>
            <a:xfrm>
              <a:off x="6204675" y="0"/>
              <a:ext cx="2939325" cy="391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b="4308" l="21162" r="32620" t="55240"/>
            <a:stretch/>
          </p:blipFill>
          <p:spPr>
            <a:xfrm>
              <a:off x="4157250" y="0"/>
              <a:ext cx="4986750" cy="228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12;p2"/>
          <p:cNvGrpSpPr/>
          <p:nvPr/>
        </p:nvGrpSpPr>
        <p:grpSpPr>
          <a:xfrm>
            <a:off x="0" y="1017726"/>
            <a:ext cx="4438149" cy="4166224"/>
            <a:chOff x="0" y="1017726"/>
            <a:chExt cx="4438149" cy="4166224"/>
          </a:xfrm>
        </p:grpSpPr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/>
            </a:blip>
            <a:srcRect b="51352" l="35374" r="21354" t="5165"/>
            <a:stretch/>
          </p:blipFill>
          <p:spPr>
            <a:xfrm>
              <a:off x="0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2">
              <a:alphaModFix/>
            </a:blip>
            <a:srcRect b="13747" l="0" r="76126" t="21590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828750" y="1017725"/>
            <a:ext cx="7486500" cy="201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307600" y="318942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7" name="Google Shape;17;p2"/>
          <p:cNvGrpSpPr/>
          <p:nvPr/>
        </p:nvGrpSpPr>
        <p:grpSpPr>
          <a:xfrm>
            <a:off x="340025" y="-478950"/>
            <a:ext cx="7726051" cy="5976025"/>
            <a:chOff x="340025" y="-478950"/>
            <a:chExt cx="7726051" cy="5976025"/>
          </a:xfrm>
        </p:grpSpPr>
        <p:sp>
          <p:nvSpPr>
            <p:cNvPr id="18" name="Google Shape;18;p2"/>
            <p:cNvSpPr/>
            <p:nvPr/>
          </p:nvSpPr>
          <p:spPr>
            <a:xfrm>
              <a:off x="340025" y="4190875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44475" y="-478950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 txBox="1"/>
          <p:nvPr>
            <p:ph hasCustomPrompt="1" type="title"/>
          </p:nvPr>
        </p:nvSpPr>
        <p:spPr>
          <a:xfrm>
            <a:off x="1284000" y="1723825"/>
            <a:ext cx="6576000" cy="11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/>
          <p:nvPr>
            <p:ph idx="1" type="subTitle"/>
          </p:nvPr>
        </p:nvSpPr>
        <p:spPr>
          <a:xfrm>
            <a:off x="1284000" y="29225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22" name="Google Shape;122;p11"/>
          <p:cNvGrpSpPr/>
          <p:nvPr/>
        </p:nvGrpSpPr>
        <p:grpSpPr>
          <a:xfrm flipH="1">
            <a:off x="3029601" y="471801"/>
            <a:ext cx="6114398" cy="4712149"/>
            <a:chOff x="1" y="471801"/>
            <a:chExt cx="6114398" cy="4712149"/>
          </a:xfrm>
        </p:grpSpPr>
        <p:pic>
          <p:nvPicPr>
            <p:cNvPr id="123" name="Google Shape;123;p11"/>
            <p:cNvPicPr preferRelativeResize="0"/>
            <p:nvPr/>
          </p:nvPicPr>
          <p:blipFill rotWithShape="1">
            <a:blip r:embed="rId2">
              <a:alphaModFix/>
            </a:blip>
            <a:srcRect b="56517" l="28364" r="28364" t="0"/>
            <a:stretch/>
          </p:blipFill>
          <p:spPr>
            <a:xfrm>
              <a:off x="1676250" y="283765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1"/>
            <p:cNvPicPr preferRelativeResize="0"/>
            <p:nvPr/>
          </p:nvPicPr>
          <p:blipFill rotWithShape="1">
            <a:blip r:embed="rId3">
              <a:alphaModFix/>
            </a:blip>
            <a:srcRect b="11298" l="2611" r="78810" t="15569"/>
            <a:stretch/>
          </p:blipFill>
          <p:spPr>
            <a:xfrm rot="10800000">
              <a:off x="1" y="471801"/>
              <a:ext cx="2287224" cy="4712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11"/>
          <p:cNvGrpSpPr/>
          <p:nvPr/>
        </p:nvGrpSpPr>
        <p:grpSpPr>
          <a:xfrm>
            <a:off x="5429224" y="-479038"/>
            <a:ext cx="2777751" cy="6045013"/>
            <a:chOff x="5429224" y="-479038"/>
            <a:chExt cx="2777751" cy="6045013"/>
          </a:xfrm>
        </p:grpSpPr>
        <p:sp>
          <p:nvSpPr>
            <p:cNvPr id="126" name="Google Shape;126;p11"/>
            <p:cNvSpPr/>
            <p:nvPr/>
          </p:nvSpPr>
          <p:spPr>
            <a:xfrm flipH="1">
              <a:off x="5429224" y="-479038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flipH="1">
              <a:off x="7460575" y="4259775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11"/>
          <p:cNvGrpSpPr/>
          <p:nvPr/>
        </p:nvGrpSpPr>
        <p:grpSpPr>
          <a:xfrm flipH="1">
            <a:off x="0" y="0"/>
            <a:ext cx="4986750" cy="3919025"/>
            <a:chOff x="4157250" y="0"/>
            <a:chExt cx="4986750" cy="3919025"/>
          </a:xfrm>
        </p:grpSpPr>
        <p:pic>
          <p:nvPicPr>
            <p:cNvPr id="129" name="Google Shape;129;p11"/>
            <p:cNvPicPr preferRelativeResize="0"/>
            <p:nvPr/>
          </p:nvPicPr>
          <p:blipFill rotWithShape="1">
            <a:blip r:embed="rId3">
              <a:alphaModFix/>
            </a:blip>
            <a:srcRect b="11569" l="-3478" r="79961" t="28518"/>
            <a:stretch/>
          </p:blipFill>
          <p:spPr>
            <a:xfrm>
              <a:off x="6204675" y="0"/>
              <a:ext cx="2939325" cy="391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1"/>
            <p:cNvPicPr preferRelativeResize="0"/>
            <p:nvPr/>
          </p:nvPicPr>
          <p:blipFill rotWithShape="1">
            <a:blip r:embed="rId2">
              <a:alphaModFix/>
            </a:blip>
            <a:srcRect b="0" l="14461" r="39321" t="59548"/>
            <a:stretch/>
          </p:blipFill>
          <p:spPr>
            <a:xfrm>
              <a:off x="4157250" y="0"/>
              <a:ext cx="4986750" cy="2284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3"/>
          <p:cNvGrpSpPr/>
          <p:nvPr/>
        </p:nvGrpSpPr>
        <p:grpSpPr>
          <a:xfrm>
            <a:off x="2311325" y="2939300"/>
            <a:ext cx="6506251" cy="2204200"/>
            <a:chOff x="2311325" y="2939300"/>
            <a:chExt cx="6506251" cy="2204200"/>
          </a:xfrm>
        </p:grpSpPr>
        <p:pic>
          <p:nvPicPr>
            <p:cNvPr id="134" name="Google Shape;134;p13"/>
            <p:cNvPicPr preferRelativeResize="0"/>
            <p:nvPr/>
          </p:nvPicPr>
          <p:blipFill rotWithShape="1">
            <a:blip r:embed="rId2">
              <a:alphaModFix/>
            </a:blip>
            <a:srcRect b="63676" l="11668" r="57873" t="2625"/>
            <a:stretch/>
          </p:blipFill>
          <p:spPr>
            <a:xfrm>
              <a:off x="5010600" y="2939300"/>
              <a:ext cx="3806976" cy="220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3"/>
            <p:cNvPicPr preferRelativeResize="0"/>
            <p:nvPr/>
          </p:nvPicPr>
          <p:blipFill rotWithShape="1">
            <a:blip r:embed="rId3">
              <a:alphaModFix/>
            </a:blip>
            <a:srcRect b="64358" l="26893" r="26889" t="6006"/>
            <a:stretch/>
          </p:blipFill>
          <p:spPr>
            <a:xfrm>
              <a:off x="2311325" y="3470025"/>
              <a:ext cx="4986750" cy="1673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" name="Google Shape;136;p13"/>
          <p:cNvGrpSpPr/>
          <p:nvPr/>
        </p:nvGrpSpPr>
        <p:grpSpPr>
          <a:xfrm>
            <a:off x="0" y="-13449"/>
            <a:ext cx="4251175" cy="2400300"/>
            <a:chOff x="0" y="-13449"/>
            <a:chExt cx="4251175" cy="2400300"/>
          </a:xfrm>
        </p:grpSpPr>
        <p:pic>
          <p:nvPicPr>
            <p:cNvPr id="137" name="Google Shape;137;p13"/>
            <p:cNvPicPr preferRelativeResize="0"/>
            <p:nvPr/>
          </p:nvPicPr>
          <p:blipFill rotWithShape="1">
            <a:blip r:embed="rId3">
              <a:alphaModFix/>
            </a:blip>
            <a:srcRect b="12392" l="48616" r="25722" t="43141"/>
            <a:stretch/>
          </p:blipFill>
          <p:spPr>
            <a:xfrm>
              <a:off x="0" y="0"/>
              <a:ext cx="2631924" cy="2386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3"/>
            <p:cNvPicPr preferRelativeResize="0"/>
            <p:nvPr/>
          </p:nvPicPr>
          <p:blipFill rotWithShape="1">
            <a:blip r:embed="rId2">
              <a:alphaModFix/>
            </a:blip>
            <a:srcRect b="55401" l="5590" r="59880" t="19466"/>
            <a:stretch/>
          </p:blipFill>
          <p:spPr>
            <a:xfrm rot="10800000">
              <a:off x="1" y="-13449"/>
              <a:ext cx="4251174" cy="161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1" type="subTitle"/>
          </p:nvPr>
        </p:nvSpPr>
        <p:spPr>
          <a:xfrm>
            <a:off x="719975" y="3440725"/>
            <a:ext cx="2305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2" type="subTitle"/>
          </p:nvPr>
        </p:nvSpPr>
        <p:spPr>
          <a:xfrm>
            <a:off x="3419250" y="3440725"/>
            <a:ext cx="2305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3" type="subTitle"/>
          </p:nvPr>
        </p:nvSpPr>
        <p:spPr>
          <a:xfrm>
            <a:off x="6118524" y="3440725"/>
            <a:ext cx="2305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hasCustomPrompt="1" idx="4" type="title"/>
          </p:nvPr>
        </p:nvSpPr>
        <p:spPr>
          <a:xfrm>
            <a:off x="1434126" y="1702025"/>
            <a:ext cx="877200" cy="849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/>
          <p:nvPr>
            <p:ph hasCustomPrompt="1" idx="5" type="title"/>
          </p:nvPr>
        </p:nvSpPr>
        <p:spPr>
          <a:xfrm>
            <a:off x="4133400" y="1702025"/>
            <a:ext cx="877200" cy="849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/>
          <p:nvPr>
            <p:ph hasCustomPrompt="1" idx="6" type="title"/>
          </p:nvPr>
        </p:nvSpPr>
        <p:spPr>
          <a:xfrm>
            <a:off x="6832674" y="1702025"/>
            <a:ext cx="877200" cy="849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/>
          <p:nvPr>
            <p:ph idx="7" type="subTitle"/>
          </p:nvPr>
        </p:nvSpPr>
        <p:spPr>
          <a:xfrm>
            <a:off x="719976" y="2715825"/>
            <a:ext cx="23055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8" type="subTitle"/>
          </p:nvPr>
        </p:nvSpPr>
        <p:spPr>
          <a:xfrm>
            <a:off x="3419250" y="2715825"/>
            <a:ext cx="23055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9" type="subTitle"/>
          </p:nvPr>
        </p:nvSpPr>
        <p:spPr>
          <a:xfrm>
            <a:off x="6118524" y="2715825"/>
            <a:ext cx="23055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49" name="Google Shape;149;p13"/>
          <p:cNvGrpSpPr/>
          <p:nvPr/>
        </p:nvGrpSpPr>
        <p:grpSpPr>
          <a:xfrm>
            <a:off x="-518850" y="297625"/>
            <a:ext cx="9494975" cy="5458325"/>
            <a:chOff x="-518850" y="297625"/>
            <a:chExt cx="9494975" cy="5458325"/>
          </a:xfrm>
        </p:grpSpPr>
        <p:sp>
          <p:nvSpPr>
            <p:cNvPr id="150" name="Google Shape;150;p13"/>
            <p:cNvSpPr/>
            <p:nvPr/>
          </p:nvSpPr>
          <p:spPr>
            <a:xfrm>
              <a:off x="220275" y="4650550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229725" y="4449750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-518850" y="297625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type="title"/>
          </p:nvPr>
        </p:nvSpPr>
        <p:spPr>
          <a:xfrm>
            <a:off x="2567250" y="2357700"/>
            <a:ext cx="4009500" cy="13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14"/>
          <p:cNvSpPr txBox="1"/>
          <p:nvPr>
            <p:ph hasCustomPrompt="1" idx="2" type="title"/>
          </p:nvPr>
        </p:nvSpPr>
        <p:spPr>
          <a:xfrm>
            <a:off x="3745800" y="776150"/>
            <a:ext cx="1652400" cy="1382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14"/>
          <p:cNvSpPr txBox="1"/>
          <p:nvPr>
            <p:ph idx="1" type="subTitle"/>
          </p:nvPr>
        </p:nvSpPr>
        <p:spPr>
          <a:xfrm>
            <a:off x="2567250" y="3857300"/>
            <a:ext cx="4009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7" name="Google Shape;157;p14"/>
          <p:cNvGrpSpPr/>
          <p:nvPr/>
        </p:nvGrpSpPr>
        <p:grpSpPr>
          <a:xfrm>
            <a:off x="5048725" y="0"/>
            <a:ext cx="4095351" cy="5143500"/>
            <a:chOff x="5048725" y="0"/>
            <a:chExt cx="4095351" cy="5143500"/>
          </a:xfrm>
        </p:grpSpPr>
        <p:pic>
          <p:nvPicPr>
            <p:cNvPr id="158" name="Google Shape;158;p14"/>
            <p:cNvPicPr preferRelativeResize="0"/>
            <p:nvPr/>
          </p:nvPicPr>
          <p:blipFill rotWithShape="1">
            <a:blip r:embed="rId2">
              <a:alphaModFix/>
            </a:blip>
            <a:srcRect b="36605" l="5249" r="79664" t="15711"/>
            <a:stretch/>
          </p:blipFill>
          <p:spPr>
            <a:xfrm>
              <a:off x="7258525" y="2024450"/>
              <a:ext cx="1885551" cy="311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4"/>
            <p:cNvPicPr preferRelativeResize="0"/>
            <p:nvPr/>
          </p:nvPicPr>
          <p:blipFill rotWithShape="1">
            <a:blip r:embed="rId3">
              <a:alphaModFix/>
            </a:blip>
            <a:srcRect b="2259" l="27263" r="34781" t="65601"/>
            <a:stretch/>
          </p:blipFill>
          <p:spPr>
            <a:xfrm>
              <a:off x="5048725" y="0"/>
              <a:ext cx="4095276" cy="1814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14"/>
          <p:cNvGrpSpPr/>
          <p:nvPr/>
        </p:nvGrpSpPr>
        <p:grpSpPr>
          <a:xfrm>
            <a:off x="0" y="767150"/>
            <a:ext cx="2939325" cy="4376350"/>
            <a:chOff x="0" y="767150"/>
            <a:chExt cx="2939325" cy="4376350"/>
          </a:xfrm>
        </p:grpSpPr>
        <p:pic>
          <p:nvPicPr>
            <p:cNvPr id="161" name="Google Shape;161;p14"/>
            <p:cNvPicPr preferRelativeResize="0"/>
            <p:nvPr/>
          </p:nvPicPr>
          <p:blipFill rotWithShape="1">
            <a:blip r:embed="rId3">
              <a:alphaModFix/>
            </a:blip>
            <a:srcRect b="9237" l="54318" r="30047" t="9229"/>
            <a:stretch/>
          </p:blipFill>
          <p:spPr>
            <a:xfrm>
              <a:off x="0" y="767150"/>
              <a:ext cx="1603524" cy="437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4"/>
            <p:cNvPicPr preferRelativeResize="0"/>
            <p:nvPr/>
          </p:nvPicPr>
          <p:blipFill rotWithShape="1">
            <a:blip r:embed="rId2">
              <a:alphaModFix/>
            </a:blip>
            <a:srcRect b="-2804" l="5068" r="71057" t="54360"/>
            <a:stretch/>
          </p:blipFill>
          <p:spPr>
            <a:xfrm rot="10800000">
              <a:off x="0" y="2022100"/>
              <a:ext cx="2939325" cy="3121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14"/>
          <p:cNvGrpSpPr/>
          <p:nvPr/>
        </p:nvGrpSpPr>
        <p:grpSpPr>
          <a:xfrm>
            <a:off x="500750" y="257063"/>
            <a:ext cx="8324859" cy="6776088"/>
            <a:chOff x="500750" y="257063"/>
            <a:chExt cx="8324859" cy="6776088"/>
          </a:xfrm>
        </p:grpSpPr>
        <p:sp>
          <p:nvSpPr>
            <p:cNvPr id="164" name="Google Shape;164;p14"/>
            <p:cNvSpPr/>
            <p:nvPr/>
          </p:nvSpPr>
          <p:spPr>
            <a:xfrm>
              <a:off x="500750" y="4083050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8274775" y="257063"/>
              <a:ext cx="550834" cy="564881"/>
            </a:xfrm>
            <a:custGeom>
              <a:rect b="b" l="l" r="r" t="t"/>
              <a:pathLst>
                <a:path extrusionOk="0" h="44235" w="431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133300" y="4604000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5"/>
          <p:cNvGrpSpPr/>
          <p:nvPr/>
        </p:nvGrpSpPr>
        <p:grpSpPr>
          <a:xfrm flipH="1" rot="10800000">
            <a:off x="4157250" y="896051"/>
            <a:ext cx="4986750" cy="4287899"/>
            <a:chOff x="4157250" y="0"/>
            <a:chExt cx="4986750" cy="4287899"/>
          </a:xfrm>
        </p:grpSpPr>
        <p:pic>
          <p:nvPicPr>
            <p:cNvPr id="169" name="Google Shape;169;p15"/>
            <p:cNvPicPr preferRelativeResize="0"/>
            <p:nvPr/>
          </p:nvPicPr>
          <p:blipFill rotWithShape="1">
            <a:blip r:embed="rId2">
              <a:alphaModFix/>
            </a:blip>
            <a:srcRect b="15089" l="0" r="78569" t="25173"/>
            <a:stretch/>
          </p:blipFill>
          <p:spPr>
            <a:xfrm>
              <a:off x="6204675" y="0"/>
              <a:ext cx="2939325" cy="428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5"/>
            <p:cNvPicPr preferRelativeResize="0"/>
            <p:nvPr/>
          </p:nvPicPr>
          <p:blipFill rotWithShape="1">
            <a:blip r:embed="rId3">
              <a:alphaModFix/>
            </a:blip>
            <a:srcRect b="2224" l="15334" r="38448" t="49844"/>
            <a:stretch/>
          </p:blipFill>
          <p:spPr>
            <a:xfrm>
              <a:off x="4157250" y="0"/>
              <a:ext cx="4986750" cy="27067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15"/>
          <p:cNvGrpSpPr/>
          <p:nvPr/>
        </p:nvGrpSpPr>
        <p:grpSpPr>
          <a:xfrm flipH="1" rot="10800000">
            <a:off x="0" y="-58796"/>
            <a:ext cx="4438149" cy="4166224"/>
            <a:chOff x="0" y="1076522"/>
            <a:chExt cx="4438149" cy="4166224"/>
          </a:xfrm>
        </p:grpSpPr>
        <p:pic>
          <p:nvPicPr>
            <p:cNvPr id="172" name="Google Shape;172;p15"/>
            <p:cNvPicPr preferRelativeResize="0"/>
            <p:nvPr/>
          </p:nvPicPr>
          <p:blipFill rotWithShape="1">
            <a:blip r:embed="rId3">
              <a:alphaModFix/>
            </a:blip>
            <a:srcRect b="54282" l="44292" r="12436" t="1775"/>
            <a:stretch/>
          </p:blipFill>
          <p:spPr>
            <a:xfrm>
              <a:off x="0" y="2809500"/>
              <a:ext cx="4438149" cy="2358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5"/>
            <p:cNvPicPr preferRelativeResize="0"/>
            <p:nvPr/>
          </p:nvPicPr>
          <p:blipFill rotWithShape="1">
            <a:blip r:embed="rId2">
              <a:alphaModFix/>
            </a:blip>
            <a:srcRect b="27733" l="-5665" r="81791" t="7604"/>
            <a:stretch/>
          </p:blipFill>
          <p:spPr>
            <a:xfrm rot="10800000">
              <a:off x="0" y="1076522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15"/>
          <p:cNvGrpSpPr/>
          <p:nvPr/>
        </p:nvGrpSpPr>
        <p:grpSpPr>
          <a:xfrm>
            <a:off x="0" y="133225"/>
            <a:ext cx="8837450" cy="6678300"/>
            <a:chOff x="0" y="133225"/>
            <a:chExt cx="8837450" cy="6678300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4382375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7292150" y="364175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40025" y="133225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15"/>
          <p:cNvSpPr txBox="1"/>
          <p:nvPr>
            <p:ph type="title"/>
          </p:nvPr>
        </p:nvSpPr>
        <p:spPr>
          <a:xfrm>
            <a:off x="1145775" y="3216525"/>
            <a:ext cx="6852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9" name="Google Shape;179;p15"/>
          <p:cNvSpPr txBox="1"/>
          <p:nvPr>
            <p:ph idx="1" type="subTitle"/>
          </p:nvPr>
        </p:nvSpPr>
        <p:spPr>
          <a:xfrm>
            <a:off x="1145925" y="1242650"/>
            <a:ext cx="68523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6"/>
          <p:cNvGrpSpPr/>
          <p:nvPr/>
        </p:nvGrpSpPr>
        <p:grpSpPr>
          <a:xfrm>
            <a:off x="5399875" y="0"/>
            <a:ext cx="3744126" cy="5183950"/>
            <a:chOff x="5399875" y="0"/>
            <a:chExt cx="3744126" cy="5183950"/>
          </a:xfrm>
        </p:grpSpPr>
        <p:pic>
          <p:nvPicPr>
            <p:cNvPr id="182" name="Google Shape;182;p16"/>
            <p:cNvPicPr preferRelativeResize="0"/>
            <p:nvPr/>
          </p:nvPicPr>
          <p:blipFill rotWithShape="1">
            <a:blip r:embed="rId2">
              <a:alphaModFix/>
            </a:blip>
            <a:srcRect b="11928" l="0" r="83019" t="28158"/>
            <a:stretch/>
          </p:blipFill>
          <p:spPr>
            <a:xfrm>
              <a:off x="7021525" y="0"/>
              <a:ext cx="2122476" cy="391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6"/>
            <p:cNvPicPr preferRelativeResize="0"/>
            <p:nvPr/>
          </p:nvPicPr>
          <p:blipFill rotWithShape="1">
            <a:blip r:embed="rId3">
              <a:alphaModFix/>
            </a:blip>
            <a:srcRect b="54908" l="13259" r="52040" t="4639"/>
            <a:stretch/>
          </p:blipFill>
          <p:spPr>
            <a:xfrm>
              <a:off x="5399875" y="2899650"/>
              <a:ext cx="3744126" cy="228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16"/>
          <p:cNvGrpSpPr/>
          <p:nvPr/>
        </p:nvGrpSpPr>
        <p:grpSpPr>
          <a:xfrm>
            <a:off x="0" y="-101799"/>
            <a:ext cx="4438149" cy="4762499"/>
            <a:chOff x="0" y="-101799"/>
            <a:chExt cx="4438149" cy="4762499"/>
          </a:xfrm>
        </p:grpSpPr>
        <p:pic>
          <p:nvPicPr>
            <p:cNvPr id="185" name="Google Shape;185;p16"/>
            <p:cNvPicPr preferRelativeResize="0"/>
            <p:nvPr/>
          </p:nvPicPr>
          <p:blipFill rotWithShape="1">
            <a:blip r:embed="rId3">
              <a:alphaModFix/>
            </a:blip>
            <a:srcRect b="4985" l="31151" r="25577" t="56453"/>
            <a:stretch/>
          </p:blipFill>
          <p:spPr>
            <a:xfrm>
              <a:off x="0" y="0"/>
              <a:ext cx="4438149" cy="206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6"/>
            <p:cNvPicPr preferRelativeResize="0"/>
            <p:nvPr/>
          </p:nvPicPr>
          <p:blipFill rotWithShape="1">
            <a:blip r:embed="rId2">
              <a:alphaModFix/>
            </a:blip>
            <a:srcRect b="23719" l="4616" r="79221" t="2365"/>
            <a:stretch/>
          </p:blipFill>
          <p:spPr>
            <a:xfrm rot="10800000">
              <a:off x="1" y="-101799"/>
              <a:ext cx="1989924" cy="4762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88" name="Google Shape;188;p16"/>
          <p:cNvGrpSpPr/>
          <p:nvPr/>
        </p:nvGrpSpPr>
        <p:grpSpPr>
          <a:xfrm>
            <a:off x="-1946600" y="-570275"/>
            <a:ext cx="10978975" cy="5713775"/>
            <a:chOff x="-1946600" y="-570275"/>
            <a:chExt cx="10978975" cy="5713775"/>
          </a:xfrm>
        </p:grpSpPr>
        <p:grpSp>
          <p:nvGrpSpPr>
            <p:cNvPr id="189" name="Google Shape;189;p16"/>
            <p:cNvGrpSpPr/>
            <p:nvPr/>
          </p:nvGrpSpPr>
          <p:grpSpPr>
            <a:xfrm>
              <a:off x="-1946600" y="-570275"/>
              <a:ext cx="10978975" cy="5713775"/>
              <a:chOff x="-1946600" y="-570275"/>
              <a:chExt cx="10978975" cy="5713775"/>
            </a:xfrm>
          </p:grpSpPr>
          <p:sp>
            <p:nvSpPr>
              <p:cNvPr id="190" name="Google Shape;190;p16"/>
              <p:cNvSpPr/>
              <p:nvPr/>
            </p:nvSpPr>
            <p:spPr>
              <a:xfrm rot="5400000">
                <a:off x="-1946925" y="2714025"/>
                <a:ext cx="2429800" cy="2429150"/>
              </a:xfrm>
              <a:custGeom>
                <a:rect b="b" l="l" r="r" t="t"/>
                <a:pathLst>
                  <a:path extrusionOk="0" h="97166" w="97192">
                    <a:moveTo>
                      <a:pt x="47043" y="1"/>
                    </a:moveTo>
                    <a:lnTo>
                      <a:pt x="47282" y="7412"/>
                    </a:lnTo>
                    <a:lnTo>
                      <a:pt x="47839" y="7412"/>
                    </a:lnTo>
                    <a:lnTo>
                      <a:pt x="47707" y="1"/>
                    </a:lnTo>
                    <a:close/>
                    <a:moveTo>
                      <a:pt x="50389" y="27"/>
                    </a:moveTo>
                    <a:lnTo>
                      <a:pt x="50150" y="7438"/>
                    </a:lnTo>
                    <a:lnTo>
                      <a:pt x="50708" y="7465"/>
                    </a:lnTo>
                    <a:lnTo>
                      <a:pt x="51053" y="54"/>
                    </a:lnTo>
                    <a:cubicBezTo>
                      <a:pt x="50841" y="54"/>
                      <a:pt x="50628" y="27"/>
                      <a:pt x="50389" y="27"/>
                    </a:cubicBezTo>
                    <a:close/>
                    <a:moveTo>
                      <a:pt x="44386" y="160"/>
                    </a:moveTo>
                    <a:lnTo>
                      <a:pt x="43722" y="213"/>
                    </a:lnTo>
                    <a:lnTo>
                      <a:pt x="44466" y="7598"/>
                    </a:lnTo>
                    <a:lnTo>
                      <a:pt x="45024" y="7544"/>
                    </a:lnTo>
                    <a:lnTo>
                      <a:pt x="44386" y="160"/>
                    </a:lnTo>
                    <a:close/>
                    <a:moveTo>
                      <a:pt x="53710" y="266"/>
                    </a:moveTo>
                    <a:lnTo>
                      <a:pt x="52939" y="7624"/>
                    </a:lnTo>
                    <a:lnTo>
                      <a:pt x="53524" y="7704"/>
                    </a:lnTo>
                    <a:lnTo>
                      <a:pt x="54374" y="319"/>
                    </a:lnTo>
                    <a:lnTo>
                      <a:pt x="53710" y="266"/>
                    </a:lnTo>
                    <a:close/>
                    <a:moveTo>
                      <a:pt x="41066" y="585"/>
                    </a:moveTo>
                    <a:cubicBezTo>
                      <a:pt x="40854" y="612"/>
                      <a:pt x="40615" y="638"/>
                      <a:pt x="40402" y="691"/>
                    </a:cubicBezTo>
                    <a:lnTo>
                      <a:pt x="41650" y="7996"/>
                    </a:lnTo>
                    <a:lnTo>
                      <a:pt x="42208" y="7890"/>
                    </a:lnTo>
                    <a:lnTo>
                      <a:pt x="41066" y="585"/>
                    </a:lnTo>
                    <a:close/>
                    <a:moveTo>
                      <a:pt x="57030" y="718"/>
                    </a:moveTo>
                    <a:lnTo>
                      <a:pt x="55755" y="8023"/>
                    </a:lnTo>
                    <a:lnTo>
                      <a:pt x="56313" y="8129"/>
                    </a:lnTo>
                    <a:lnTo>
                      <a:pt x="57694" y="851"/>
                    </a:lnTo>
                    <a:lnTo>
                      <a:pt x="57030" y="718"/>
                    </a:lnTo>
                    <a:close/>
                    <a:moveTo>
                      <a:pt x="37772" y="1196"/>
                    </a:moveTo>
                    <a:lnTo>
                      <a:pt x="37135" y="1355"/>
                    </a:lnTo>
                    <a:lnTo>
                      <a:pt x="38861" y="8554"/>
                    </a:lnTo>
                    <a:lnTo>
                      <a:pt x="39446" y="8421"/>
                    </a:lnTo>
                    <a:lnTo>
                      <a:pt x="37772" y="1196"/>
                    </a:lnTo>
                    <a:close/>
                    <a:moveTo>
                      <a:pt x="60297" y="1408"/>
                    </a:moveTo>
                    <a:lnTo>
                      <a:pt x="58517" y="8607"/>
                    </a:lnTo>
                    <a:lnTo>
                      <a:pt x="59075" y="8740"/>
                    </a:lnTo>
                    <a:lnTo>
                      <a:pt x="60961" y="1568"/>
                    </a:lnTo>
                    <a:cubicBezTo>
                      <a:pt x="60749" y="1515"/>
                      <a:pt x="60536" y="1462"/>
                      <a:pt x="60297" y="1408"/>
                    </a:cubicBezTo>
                    <a:close/>
                    <a:moveTo>
                      <a:pt x="34532" y="2046"/>
                    </a:moveTo>
                    <a:lnTo>
                      <a:pt x="33894" y="2232"/>
                    </a:lnTo>
                    <a:lnTo>
                      <a:pt x="36126" y="9324"/>
                    </a:lnTo>
                    <a:lnTo>
                      <a:pt x="36683" y="9138"/>
                    </a:lnTo>
                    <a:lnTo>
                      <a:pt x="34532" y="2046"/>
                    </a:lnTo>
                    <a:close/>
                    <a:moveTo>
                      <a:pt x="63538" y="2338"/>
                    </a:moveTo>
                    <a:lnTo>
                      <a:pt x="61253" y="9377"/>
                    </a:lnTo>
                    <a:lnTo>
                      <a:pt x="61811" y="9563"/>
                    </a:lnTo>
                    <a:lnTo>
                      <a:pt x="64175" y="2524"/>
                    </a:lnTo>
                    <a:lnTo>
                      <a:pt x="63538" y="2338"/>
                    </a:lnTo>
                    <a:close/>
                    <a:moveTo>
                      <a:pt x="31371" y="3135"/>
                    </a:moveTo>
                    <a:lnTo>
                      <a:pt x="30760" y="3374"/>
                    </a:lnTo>
                    <a:lnTo>
                      <a:pt x="33469" y="10254"/>
                    </a:lnTo>
                    <a:lnTo>
                      <a:pt x="34001" y="10068"/>
                    </a:lnTo>
                    <a:lnTo>
                      <a:pt x="31371" y="3135"/>
                    </a:lnTo>
                    <a:close/>
                    <a:moveTo>
                      <a:pt x="66699" y="3480"/>
                    </a:moveTo>
                    <a:lnTo>
                      <a:pt x="63910" y="10360"/>
                    </a:lnTo>
                    <a:lnTo>
                      <a:pt x="64467" y="10572"/>
                    </a:lnTo>
                    <a:lnTo>
                      <a:pt x="67310" y="3719"/>
                    </a:lnTo>
                    <a:lnTo>
                      <a:pt x="66699" y="3480"/>
                    </a:lnTo>
                    <a:close/>
                    <a:moveTo>
                      <a:pt x="28290" y="4410"/>
                    </a:moveTo>
                    <a:lnTo>
                      <a:pt x="27679" y="4702"/>
                    </a:lnTo>
                    <a:lnTo>
                      <a:pt x="30866" y="11396"/>
                    </a:lnTo>
                    <a:lnTo>
                      <a:pt x="31397" y="11157"/>
                    </a:lnTo>
                    <a:lnTo>
                      <a:pt x="28290" y="4410"/>
                    </a:lnTo>
                    <a:close/>
                    <a:moveTo>
                      <a:pt x="69753" y="4835"/>
                    </a:moveTo>
                    <a:lnTo>
                      <a:pt x="66513" y="11502"/>
                    </a:lnTo>
                    <a:lnTo>
                      <a:pt x="67044" y="11768"/>
                    </a:lnTo>
                    <a:lnTo>
                      <a:pt x="70364" y="5127"/>
                    </a:lnTo>
                    <a:lnTo>
                      <a:pt x="69753" y="4835"/>
                    </a:lnTo>
                    <a:close/>
                    <a:moveTo>
                      <a:pt x="25315" y="5898"/>
                    </a:moveTo>
                    <a:lnTo>
                      <a:pt x="24730" y="6243"/>
                    </a:lnTo>
                    <a:lnTo>
                      <a:pt x="28369" y="12697"/>
                    </a:lnTo>
                    <a:lnTo>
                      <a:pt x="28847" y="12432"/>
                    </a:lnTo>
                    <a:lnTo>
                      <a:pt x="25315" y="5898"/>
                    </a:lnTo>
                    <a:close/>
                    <a:moveTo>
                      <a:pt x="72728" y="6402"/>
                    </a:moveTo>
                    <a:lnTo>
                      <a:pt x="69036" y="12830"/>
                    </a:lnTo>
                    <a:lnTo>
                      <a:pt x="69514" y="13122"/>
                    </a:lnTo>
                    <a:lnTo>
                      <a:pt x="73286" y="6721"/>
                    </a:lnTo>
                    <a:lnTo>
                      <a:pt x="72728" y="6402"/>
                    </a:lnTo>
                    <a:close/>
                    <a:moveTo>
                      <a:pt x="22446" y="7598"/>
                    </a:moveTo>
                    <a:lnTo>
                      <a:pt x="21888" y="7969"/>
                    </a:lnTo>
                    <a:lnTo>
                      <a:pt x="25952" y="14185"/>
                    </a:lnTo>
                    <a:lnTo>
                      <a:pt x="26430" y="13866"/>
                    </a:lnTo>
                    <a:lnTo>
                      <a:pt x="22446" y="7598"/>
                    </a:lnTo>
                    <a:close/>
                    <a:moveTo>
                      <a:pt x="75570" y="8155"/>
                    </a:moveTo>
                    <a:lnTo>
                      <a:pt x="71453" y="14344"/>
                    </a:lnTo>
                    <a:lnTo>
                      <a:pt x="71905" y="14637"/>
                    </a:lnTo>
                    <a:lnTo>
                      <a:pt x="76128" y="8554"/>
                    </a:lnTo>
                    <a:lnTo>
                      <a:pt x="75570" y="8155"/>
                    </a:lnTo>
                    <a:close/>
                    <a:moveTo>
                      <a:pt x="19684" y="9510"/>
                    </a:moveTo>
                    <a:lnTo>
                      <a:pt x="19152" y="9908"/>
                    </a:lnTo>
                    <a:lnTo>
                      <a:pt x="23641" y="15805"/>
                    </a:lnTo>
                    <a:lnTo>
                      <a:pt x="24093" y="15487"/>
                    </a:lnTo>
                    <a:lnTo>
                      <a:pt x="19684" y="9510"/>
                    </a:lnTo>
                    <a:close/>
                    <a:moveTo>
                      <a:pt x="78280" y="10121"/>
                    </a:moveTo>
                    <a:lnTo>
                      <a:pt x="73738" y="15991"/>
                    </a:lnTo>
                    <a:lnTo>
                      <a:pt x="74189" y="16337"/>
                    </a:lnTo>
                    <a:lnTo>
                      <a:pt x="78811" y="10546"/>
                    </a:lnTo>
                    <a:lnTo>
                      <a:pt x="78280" y="10121"/>
                    </a:lnTo>
                    <a:close/>
                    <a:moveTo>
                      <a:pt x="17054" y="11608"/>
                    </a:moveTo>
                    <a:lnTo>
                      <a:pt x="16549" y="12033"/>
                    </a:lnTo>
                    <a:lnTo>
                      <a:pt x="21437" y="17611"/>
                    </a:lnTo>
                    <a:lnTo>
                      <a:pt x="21888" y="17240"/>
                    </a:lnTo>
                    <a:lnTo>
                      <a:pt x="17054" y="11608"/>
                    </a:lnTo>
                    <a:close/>
                    <a:moveTo>
                      <a:pt x="80856" y="12246"/>
                    </a:moveTo>
                    <a:lnTo>
                      <a:pt x="75916" y="17797"/>
                    </a:lnTo>
                    <a:lnTo>
                      <a:pt x="76367" y="18169"/>
                    </a:lnTo>
                    <a:lnTo>
                      <a:pt x="81361" y="12697"/>
                    </a:lnTo>
                    <a:lnTo>
                      <a:pt x="80856" y="12246"/>
                    </a:lnTo>
                    <a:close/>
                    <a:moveTo>
                      <a:pt x="14610" y="13866"/>
                    </a:moveTo>
                    <a:cubicBezTo>
                      <a:pt x="14451" y="13999"/>
                      <a:pt x="14291" y="14158"/>
                      <a:pt x="14132" y="14318"/>
                    </a:cubicBezTo>
                    <a:lnTo>
                      <a:pt x="19391" y="19551"/>
                    </a:lnTo>
                    <a:lnTo>
                      <a:pt x="19790" y="19179"/>
                    </a:lnTo>
                    <a:lnTo>
                      <a:pt x="14610" y="13866"/>
                    </a:lnTo>
                    <a:close/>
                    <a:moveTo>
                      <a:pt x="83300" y="14557"/>
                    </a:moveTo>
                    <a:lnTo>
                      <a:pt x="77988" y="19763"/>
                    </a:lnTo>
                    <a:cubicBezTo>
                      <a:pt x="78120" y="19869"/>
                      <a:pt x="78253" y="20029"/>
                      <a:pt x="78386" y="20161"/>
                    </a:cubicBezTo>
                    <a:lnTo>
                      <a:pt x="83752" y="15035"/>
                    </a:lnTo>
                    <a:cubicBezTo>
                      <a:pt x="83592" y="14876"/>
                      <a:pt x="83459" y="14716"/>
                      <a:pt x="83300" y="14557"/>
                    </a:cubicBezTo>
                    <a:close/>
                    <a:moveTo>
                      <a:pt x="12299" y="16257"/>
                    </a:moveTo>
                    <a:lnTo>
                      <a:pt x="11848" y="16762"/>
                    </a:lnTo>
                    <a:lnTo>
                      <a:pt x="17452" y="21622"/>
                    </a:lnTo>
                    <a:cubicBezTo>
                      <a:pt x="17585" y="21490"/>
                      <a:pt x="17691" y="21357"/>
                      <a:pt x="17824" y="21197"/>
                    </a:cubicBezTo>
                    <a:lnTo>
                      <a:pt x="12299" y="16257"/>
                    </a:lnTo>
                    <a:close/>
                    <a:moveTo>
                      <a:pt x="85531" y="17027"/>
                    </a:moveTo>
                    <a:lnTo>
                      <a:pt x="79900" y="21835"/>
                    </a:lnTo>
                    <a:cubicBezTo>
                      <a:pt x="80033" y="21968"/>
                      <a:pt x="80139" y="22127"/>
                      <a:pt x="80272" y="22260"/>
                    </a:cubicBezTo>
                    <a:lnTo>
                      <a:pt x="85983" y="17532"/>
                    </a:lnTo>
                    <a:lnTo>
                      <a:pt x="85531" y="17027"/>
                    </a:lnTo>
                    <a:close/>
                    <a:moveTo>
                      <a:pt x="10148" y="18833"/>
                    </a:moveTo>
                    <a:lnTo>
                      <a:pt x="9749" y="19365"/>
                    </a:lnTo>
                    <a:lnTo>
                      <a:pt x="15673" y="23827"/>
                    </a:lnTo>
                    <a:lnTo>
                      <a:pt x="16018" y="23402"/>
                    </a:lnTo>
                    <a:lnTo>
                      <a:pt x="10148" y="18833"/>
                    </a:lnTo>
                    <a:close/>
                    <a:moveTo>
                      <a:pt x="87630" y="19630"/>
                    </a:moveTo>
                    <a:lnTo>
                      <a:pt x="81680" y="24040"/>
                    </a:lnTo>
                    <a:lnTo>
                      <a:pt x="82025" y="24518"/>
                    </a:lnTo>
                    <a:lnTo>
                      <a:pt x="88028" y="20161"/>
                    </a:lnTo>
                    <a:lnTo>
                      <a:pt x="87630" y="19630"/>
                    </a:lnTo>
                    <a:close/>
                    <a:moveTo>
                      <a:pt x="8182" y="21543"/>
                    </a:moveTo>
                    <a:cubicBezTo>
                      <a:pt x="8076" y="21729"/>
                      <a:pt x="7943" y="21915"/>
                      <a:pt x="7810" y="22101"/>
                    </a:cubicBezTo>
                    <a:lnTo>
                      <a:pt x="14052" y="26165"/>
                    </a:lnTo>
                    <a:lnTo>
                      <a:pt x="14345" y="25686"/>
                    </a:lnTo>
                    <a:lnTo>
                      <a:pt x="8182" y="21543"/>
                    </a:lnTo>
                    <a:close/>
                    <a:moveTo>
                      <a:pt x="89542" y="22366"/>
                    </a:moveTo>
                    <a:lnTo>
                      <a:pt x="83273" y="26377"/>
                    </a:lnTo>
                    <a:cubicBezTo>
                      <a:pt x="83380" y="26536"/>
                      <a:pt x="83486" y="26696"/>
                      <a:pt x="83566" y="26855"/>
                    </a:cubicBezTo>
                    <a:lnTo>
                      <a:pt x="83592" y="26855"/>
                    </a:lnTo>
                    <a:lnTo>
                      <a:pt x="89887" y="22924"/>
                    </a:lnTo>
                    <a:cubicBezTo>
                      <a:pt x="89781" y="22738"/>
                      <a:pt x="89648" y="22552"/>
                      <a:pt x="89542" y="22366"/>
                    </a:cubicBezTo>
                    <a:close/>
                    <a:moveTo>
                      <a:pt x="6429" y="24411"/>
                    </a:moveTo>
                    <a:cubicBezTo>
                      <a:pt x="6296" y="24597"/>
                      <a:pt x="6190" y="24783"/>
                      <a:pt x="6084" y="24969"/>
                    </a:cubicBezTo>
                    <a:lnTo>
                      <a:pt x="12565" y="28582"/>
                    </a:lnTo>
                    <a:cubicBezTo>
                      <a:pt x="12671" y="28422"/>
                      <a:pt x="12751" y="28263"/>
                      <a:pt x="12857" y="28104"/>
                    </a:cubicBezTo>
                    <a:lnTo>
                      <a:pt x="6429" y="24411"/>
                    </a:lnTo>
                    <a:close/>
                    <a:moveTo>
                      <a:pt x="91242" y="25261"/>
                    </a:moveTo>
                    <a:lnTo>
                      <a:pt x="84734" y="28821"/>
                    </a:lnTo>
                    <a:cubicBezTo>
                      <a:pt x="84814" y="28980"/>
                      <a:pt x="84894" y="29140"/>
                      <a:pt x="85000" y="29325"/>
                    </a:cubicBezTo>
                    <a:lnTo>
                      <a:pt x="91561" y="25819"/>
                    </a:lnTo>
                    <a:lnTo>
                      <a:pt x="91242" y="25261"/>
                    </a:lnTo>
                    <a:close/>
                    <a:moveTo>
                      <a:pt x="4862" y="27360"/>
                    </a:moveTo>
                    <a:cubicBezTo>
                      <a:pt x="4756" y="27546"/>
                      <a:pt x="4649" y="27758"/>
                      <a:pt x="4570" y="27971"/>
                    </a:cubicBezTo>
                    <a:lnTo>
                      <a:pt x="11290" y="31132"/>
                    </a:lnTo>
                    <a:cubicBezTo>
                      <a:pt x="11370" y="30946"/>
                      <a:pt x="11449" y="30786"/>
                      <a:pt x="11529" y="30600"/>
                    </a:cubicBezTo>
                    <a:lnTo>
                      <a:pt x="4862" y="27360"/>
                    </a:lnTo>
                    <a:close/>
                    <a:moveTo>
                      <a:pt x="92730" y="28236"/>
                    </a:moveTo>
                    <a:lnTo>
                      <a:pt x="86009" y="31344"/>
                    </a:lnTo>
                    <a:cubicBezTo>
                      <a:pt x="86089" y="31504"/>
                      <a:pt x="86142" y="31690"/>
                      <a:pt x="86222" y="31849"/>
                    </a:cubicBezTo>
                    <a:lnTo>
                      <a:pt x="86248" y="31849"/>
                    </a:lnTo>
                    <a:lnTo>
                      <a:pt x="93022" y="28847"/>
                    </a:lnTo>
                    <a:cubicBezTo>
                      <a:pt x="92942" y="28635"/>
                      <a:pt x="92836" y="28422"/>
                      <a:pt x="92730" y="28236"/>
                    </a:cubicBezTo>
                    <a:close/>
                    <a:moveTo>
                      <a:pt x="3481" y="30415"/>
                    </a:moveTo>
                    <a:lnTo>
                      <a:pt x="3242" y="31052"/>
                    </a:lnTo>
                    <a:lnTo>
                      <a:pt x="10174" y="33735"/>
                    </a:lnTo>
                    <a:cubicBezTo>
                      <a:pt x="10227" y="33549"/>
                      <a:pt x="10307" y="33363"/>
                      <a:pt x="10387" y="33204"/>
                    </a:cubicBezTo>
                    <a:lnTo>
                      <a:pt x="10360" y="33204"/>
                    </a:lnTo>
                    <a:lnTo>
                      <a:pt x="3481" y="30415"/>
                    </a:lnTo>
                    <a:close/>
                    <a:moveTo>
                      <a:pt x="94031" y="31318"/>
                    </a:moveTo>
                    <a:lnTo>
                      <a:pt x="87098" y="33947"/>
                    </a:lnTo>
                    <a:cubicBezTo>
                      <a:pt x="87151" y="34107"/>
                      <a:pt x="87231" y="34293"/>
                      <a:pt x="87284" y="34479"/>
                    </a:cubicBezTo>
                    <a:lnTo>
                      <a:pt x="94270" y="31929"/>
                    </a:lnTo>
                    <a:lnTo>
                      <a:pt x="94031" y="31318"/>
                    </a:lnTo>
                    <a:close/>
                    <a:moveTo>
                      <a:pt x="2338" y="33575"/>
                    </a:moveTo>
                    <a:cubicBezTo>
                      <a:pt x="2285" y="33788"/>
                      <a:pt x="2206" y="34000"/>
                      <a:pt x="2153" y="34213"/>
                    </a:cubicBezTo>
                    <a:lnTo>
                      <a:pt x="9218" y="36418"/>
                    </a:lnTo>
                    <a:cubicBezTo>
                      <a:pt x="9298" y="36232"/>
                      <a:pt x="9351" y="36046"/>
                      <a:pt x="9404" y="35860"/>
                    </a:cubicBezTo>
                    <a:lnTo>
                      <a:pt x="2338" y="33575"/>
                    </a:lnTo>
                    <a:close/>
                    <a:moveTo>
                      <a:pt x="95120" y="34479"/>
                    </a:moveTo>
                    <a:lnTo>
                      <a:pt x="88001" y="36630"/>
                    </a:lnTo>
                    <a:cubicBezTo>
                      <a:pt x="88055" y="36816"/>
                      <a:pt x="88108" y="37002"/>
                      <a:pt x="88161" y="37188"/>
                    </a:cubicBezTo>
                    <a:lnTo>
                      <a:pt x="95306" y="35116"/>
                    </a:lnTo>
                    <a:cubicBezTo>
                      <a:pt x="95226" y="34904"/>
                      <a:pt x="95173" y="34691"/>
                      <a:pt x="95120" y="34479"/>
                    </a:cubicBezTo>
                    <a:close/>
                    <a:moveTo>
                      <a:pt x="1435" y="36789"/>
                    </a:moveTo>
                    <a:lnTo>
                      <a:pt x="1276" y="37454"/>
                    </a:lnTo>
                    <a:lnTo>
                      <a:pt x="8501" y="39154"/>
                    </a:lnTo>
                    <a:cubicBezTo>
                      <a:pt x="8527" y="38968"/>
                      <a:pt x="8581" y="38755"/>
                      <a:pt x="8634" y="38596"/>
                    </a:cubicBezTo>
                    <a:lnTo>
                      <a:pt x="1435" y="36789"/>
                    </a:lnTo>
                    <a:close/>
                    <a:moveTo>
                      <a:pt x="95970" y="37693"/>
                    </a:moveTo>
                    <a:lnTo>
                      <a:pt x="88745" y="39366"/>
                    </a:lnTo>
                    <a:cubicBezTo>
                      <a:pt x="88772" y="39552"/>
                      <a:pt x="88825" y="39738"/>
                      <a:pt x="88851" y="39924"/>
                    </a:cubicBezTo>
                    <a:lnTo>
                      <a:pt x="96103" y="38357"/>
                    </a:lnTo>
                    <a:cubicBezTo>
                      <a:pt x="96076" y="38144"/>
                      <a:pt x="96023" y="37932"/>
                      <a:pt x="95970" y="37693"/>
                    </a:cubicBezTo>
                    <a:close/>
                    <a:moveTo>
                      <a:pt x="745" y="40057"/>
                    </a:moveTo>
                    <a:cubicBezTo>
                      <a:pt x="692" y="40296"/>
                      <a:pt x="665" y="40508"/>
                      <a:pt x="638" y="40721"/>
                    </a:cubicBezTo>
                    <a:lnTo>
                      <a:pt x="7943" y="41916"/>
                    </a:lnTo>
                    <a:cubicBezTo>
                      <a:pt x="7970" y="41757"/>
                      <a:pt x="7996" y="41544"/>
                      <a:pt x="8023" y="41358"/>
                    </a:cubicBezTo>
                    <a:lnTo>
                      <a:pt x="8049" y="41358"/>
                    </a:lnTo>
                    <a:lnTo>
                      <a:pt x="745" y="40057"/>
                    </a:lnTo>
                    <a:close/>
                    <a:moveTo>
                      <a:pt x="96608" y="40986"/>
                    </a:moveTo>
                    <a:lnTo>
                      <a:pt x="89276" y="42155"/>
                    </a:lnTo>
                    <a:cubicBezTo>
                      <a:pt x="89303" y="42341"/>
                      <a:pt x="89330" y="42527"/>
                      <a:pt x="89356" y="42713"/>
                    </a:cubicBezTo>
                    <a:lnTo>
                      <a:pt x="96687" y="41650"/>
                    </a:lnTo>
                    <a:lnTo>
                      <a:pt x="96608" y="40986"/>
                    </a:lnTo>
                    <a:close/>
                    <a:moveTo>
                      <a:pt x="267" y="43377"/>
                    </a:moveTo>
                    <a:cubicBezTo>
                      <a:pt x="240" y="43589"/>
                      <a:pt x="213" y="43828"/>
                      <a:pt x="187" y="44041"/>
                    </a:cubicBezTo>
                    <a:lnTo>
                      <a:pt x="7571" y="44732"/>
                    </a:lnTo>
                    <a:cubicBezTo>
                      <a:pt x="7598" y="44546"/>
                      <a:pt x="7624" y="44360"/>
                      <a:pt x="7651" y="44174"/>
                    </a:cubicBezTo>
                    <a:lnTo>
                      <a:pt x="7624" y="44174"/>
                    </a:lnTo>
                    <a:lnTo>
                      <a:pt x="267" y="43377"/>
                    </a:lnTo>
                    <a:close/>
                    <a:moveTo>
                      <a:pt x="97006" y="44307"/>
                    </a:moveTo>
                    <a:lnTo>
                      <a:pt x="89595" y="44971"/>
                    </a:lnTo>
                    <a:cubicBezTo>
                      <a:pt x="89622" y="45157"/>
                      <a:pt x="89648" y="45343"/>
                      <a:pt x="89648" y="45528"/>
                    </a:cubicBezTo>
                    <a:lnTo>
                      <a:pt x="97059" y="44971"/>
                    </a:lnTo>
                    <a:cubicBezTo>
                      <a:pt x="97059" y="44758"/>
                      <a:pt x="97006" y="44546"/>
                      <a:pt x="97006" y="44307"/>
                    </a:cubicBezTo>
                    <a:close/>
                    <a:moveTo>
                      <a:pt x="28" y="46724"/>
                    </a:moveTo>
                    <a:cubicBezTo>
                      <a:pt x="28" y="46936"/>
                      <a:pt x="1" y="47175"/>
                      <a:pt x="1" y="47388"/>
                    </a:cubicBezTo>
                    <a:lnTo>
                      <a:pt x="7412" y="47574"/>
                    </a:lnTo>
                    <a:cubicBezTo>
                      <a:pt x="7412" y="47388"/>
                      <a:pt x="7438" y="47175"/>
                      <a:pt x="7438" y="46989"/>
                    </a:cubicBezTo>
                    <a:lnTo>
                      <a:pt x="28" y="46724"/>
                    </a:lnTo>
                    <a:close/>
                    <a:moveTo>
                      <a:pt x="97192" y="47653"/>
                    </a:moveTo>
                    <a:lnTo>
                      <a:pt x="89781" y="47786"/>
                    </a:lnTo>
                    <a:cubicBezTo>
                      <a:pt x="89755" y="47972"/>
                      <a:pt x="89755" y="48185"/>
                      <a:pt x="89781" y="48371"/>
                    </a:cubicBezTo>
                    <a:lnTo>
                      <a:pt x="97192" y="48318"/>
                    </a:lnTo>
                    <a:lnTo>
                      <a:pt x="97192" y="47653"/>
                    </a:lnTo>
                    <a:close/>
                    <a:moveTo>
                      <a:pt x="89781" y="48583"/>
                    </a:moveTo>
                    <a:lnTo>
                      <a:pt x="89781" y="49141"/>
                    </a:lnTo>
                    <a:lnTo>
                      <a:pt x="97192" y="49247"/>
                    </a:lnTo>
                    <a:lnTo>
                      <a:pt x="97192" y="48583"/>
                    </a:lnTo>
                    <a:close/>
                    <a:moveTo>
                      <a:pt x="7412" y="49832"/>
                    </a:moveTo>
                    <a:lnTo>
                      <a:pt x="1" y="50044"/>
                    </a:lnTo>
                    <a:cubicBezTo>
                      <a:pt x="1" y="50257"/>
                      <a:pt x="1" y="50496"/>
                      <a:pt x="28" y="50708"/>
                    </a:cubicBezTo>
                    <a:lnTo>
                      <a:pt x="7438" y="50389"/>
                    </a:lnTo>
                    <a:lnTo>
                      <a:pt x="7412" y="49832"/>
                    </a:lnTo>
                    <a:close/>
                    <a:moveTo>
                      <a:pt x="89675" y="51425"/>
                    </a:moveTo>
                    <a:cubicBezTo>
                      <a:pt x="89648" y="51611"/>
                      <a:pt x="89648" y="51797"/>
                      <a:pt x="89622" y="51983"/>
                    </a:cubicBezTo>
                    <a:lnTo>
                      <a:pt x="97033" y="52594"/>
                    </a:lnTo>
                    <a:cubicBezTo>
                      <a:pt x="97033" y="52355"/>
                      <a:pt x="97059" y="52142"/>
                      <a:pt x="97086" y="51930"/>
                    </a:cubicBezTo>
                    <a:lnTo>
                      <a:pt x="89675" y="51425"/>
                    </a:lnTo>
                    <a:close/>
                    <a:moveTo>
                      <a:pt x="7598" y="52674"/>
                    </a:moveTo>
                    <a:lnTo>
                      <a:pt x="213" y="53391"/>
                    </a:lnTo>
                    <a:cubicBezTo>
                      <a:pt x="240" y="53603"/>
                      <a:pt x="267" y="53816"/>
                      <a:pt x="293" y="54055"/>
                    </a:cubicBezTo>
                    <a:lnTo>
                      <a:pt x="7651" y="53232"/>
                    </a:lnTo>
                    <a:lnTo>
                      <a:pt x="7598" y="52674"/>
                    </a:lnTo>
                    <a:close/>
                    <a:moveTo>
                      <a:pt x="89409" y="54241"/>
                    </a:moveTo>
                    <a:cubicBezTo>
                      <a:pt x="89356" y="54427"/>
                      <a:pt x="89330" y="54613"/>
                      <a:pt x="89330" y="54799"/>
                    </a:cubicBezTo>
                    <a:lnTo>
                      <a:pt x="96661" y="55914"/>
                    </a:lnTo>
                    <a:cubicBezTo>
                      <a:pt x="96687" y="55675"/>
                      <a:pt x="96714" y="55463"/>
                      <a:pt x="96740" y="55250"/>
                    </a:cubicBezTo>
                    <a:lnTo>
                      <a:pt x="89409" y="54241"/>
                    </a:lnTo>
                    <a:close/>
                    <a:moveTo>
                      <a:pt x="7970" y="55463"/>
                    </a:moveTo>
                    <a:lnTo>
                      <a:pt x="665" y="56711"/>
                    </a:lnTo>
                    <a:cubicBezTo>
                      <a:pt x="718" y="56924"/>
                      <a:pt x="745" y="57136"/>
                      <a:pt x="798" y="57375"/>
                    </a:cubicBezTo>
                    <a:lnTo>
                      <a:pt x="8102" y="56047"/>
                    </a:lnTo>
                    <a:cubicBezTo>
                      <a:pt x="8049" y="55835"/>
                      <a:pt x="7996" y="55649"/>
                      <a:pt x="7970" y="55463"/>
                    </a:cubicBezTo>
                    <a:close/>
                    <a:moveTo>
                      <a:pt x="88905" y="57030"/>
                    </a:moveTo>
                    <a:cubicBezTo>
                      <a:pt x="88854" y="57208"/>
                      <a:pt x="88827" y="57385"/>
                      <a:pt x="88779" y="57563"/>
                    </a:cubicBezTo>
                    <a:lnTo>
                      <a:pt x="88779" y="57563"/>
                    </a:lnTo>
                    <a:lnTo>
                      <a:pt x="88772" y="57561"/>
                    </a:lnTo>
                    <a:lnTo>
                      <a:pt x="88772" y="57588"/>
                    </a:lnTo>
                    <a:cubicBezTo>
                      <a:pt x="88774" y="57579"/>
                      <a:pt x="88776" y="57571"/>
                      <a:pt x="88779" y="57563"/>
                    </a:cubicBezTo>
                    <a:lnTo>
                      <a:pt x="88779" y="57563"/>
                    </a:lnTo>
                    <a:lnTo>
                      <a:pt x="96023" y="59208"/>
                    </a:lnTo>
                    <a:cubicBezTo>
                      <a:pt x="96076" y="58996"/>
                      <a:pt x="96130" y="58757"/>
                      <a:pt x="96156" y="58544"/>
                    </a:cubicBezTo>
                    <a:lnTo>
                      <a:pt x="88905" y="57030"/>
                    </a:lnTo>
                    <a:close/>
                    <a:moveTo>
                      <a:pt x="8554" y="58252"/>
                    </a:moveTo>
                    <a:lnTo>
                      <a:pt x="1329" y="59978"/>
                    </a:lnTo>
                    <a:lnTo>
                      <a:pt x="1488" y="60642"/>
                    </a:lnTo>
                    <a:lnTo>
                      <a:pt x="8687" y="58810"/>
                    </a:lnTo>
                    <a:cubicBezTo>
                      <a:pt x="8634" y="58624"/>
                      <a:pt x="8581" y="58438"/>
                      <a:pt x="8554" y="58252"/>
                    </a:cubicBezTo>
                    <a:close/>
                    <a:moveTo>
                      <a:pt x="88241" y="59766"/>
                    </a:moveTo>
                    <a:cubicBezTo>
                      <a:pt x="88161" y="59978"/>
                      <a:pt x="88134" y="60138"/>
                      <a:pt x="88081" y="60324"/>
                    </a:cubicBezTo>
                    <a:lnTo>
                      <a:pt x="95173" y="62449"/>
                    </a:lnTo>
                    <a:cubicBezTo>
                      <a:pt x="95253" y="62236"/>
                      <a:pt x="95306" y="62024"/>
                      <a:pt x="95359" y="61785"/>
                    </a:cubicBezTo>
                    <a:lnTo>
                      <a:pt x="88241" y="59766"/>
                    </a:lnTo>
                    <a:close/>
                    <a:moveTo>
                      <a:pt x="9298" y="60988"/>
                    </a:moveTo>
                    <a:lnTo>
                      <a:pt x="2232" y="63192"/>
                    </a:lnTo>
                    <a:cubicBezTo>
                      <a:pt x="2285" y="63405"/>
                      <a:pt x="2365" y="63644"/>
                      <a:pt x="2418" y="63856"/>
                    </a:cubicBezTo>
                    <a:lnTo>
                      <a:pt x="9484" y="61519"/>
                    </a:lnTo>
                    <a:cubicBezTo>
                      <a:pt x="9404" y="61333"/>
                      <a:pt x="9351" y="61147"/>
                      <a:pt x="9298" y="60988"/>
                    </a:cubicBezTo>
                    <a:close/>
                    <a:moveTo>
                      <a:pt x="87391" y="62475"/>
                    </a:moveTo>
                    <a:cubicBezTo>
                      <a:pt x="87311" y="62661"/>
                      <a:pt x="87231" y="62847"/>
                      <a:pt x="87178" y="63006"/>
                    </a:cubicBezTo>
                    <a:lnTo>
                      <a:pt x="94111" y="65610"/>
                    </a:lnTo>
                    <a:lnTo>
                      <a:pt x="94350" y="64972"/>
                    </a:lnTo>
                    <a:lnTo>
                      <a:pt x="87391" y="62475"/>
                    </a:lnTo>
                    <a:close/>
                    <a:moveTo>
                      <a:pt x="10254" y="63671"/>
                    </a:moveTo>
                    <a:lnTo>
                      <a:pt x="3348" y="66380"/>
                    </a:lnTo>
                    <a:cubicBezTo>
                      <a:pt x="3427" y="66592"/>
                      <a:pt x="3507" y="66778"/>
                      <a:pt x="3587" y="66991"/>
                    </a:cubicBezTo>
                    <a:lnTo>
                      <a:pt x="10466" y="64175"/>
                    </a:lnTo>
                    <a:lnTo>
                      <a:pt x="10254" y="63671"/>
                    </a:lnTo>
                    <a:close/>
                    <a:moveTo>
                      <a:pt x="86301" y="65105"/>
                    </a:moveTo>
                    <a:cubicBezTo>
                      <a:pt x="86250" y="65283"/>
                      <a:pt x="86175" y="65462"/>
                      <a:pt x="86099" y="65640"/>
                    </a:cubicBezTo>
                    <a:lnTo>
                      <a:pt x="86099" y="65640"/>
                    </a:lnTo>
                    <a:lnTo>
                      <a:pt x="86089" y="65636"/>
                    </a:lnTo>
                    <a:lnTo>
                      <a:pt x="86089" y="65663"/>
                    </a:lnTo>
                    <a:cubicBezTo>
                      <a:pt x="86092" y="65655"/>
                      <a:pt x="86095" y="65648"/>
                      <a:pt x="86099" y="65640"/>
                    </a:cubicBezTo>
                    <a:lnTo>
                      <a:pt x="86099" y="65640"/>
                    </a:lnTo>
                    <a:lnTo>
                      <a:pt x="92836" y="68717"/>
                    </a:lnTo>
                    <a:cubicBezTo>
                      <a:pt x="92915" y="68505"/>
                      <a:pt x="93022" y="68319"/>
                      <a:pt x="93101" y="68106"/>
                    </a:cubicBezTo>
                    <a:lnTo>
                      <a:pt x="86301" y="65105"/>
                    </a:lnTo>
                    <a:close/>
                    <a:moveTo>
                      <a:pt x="11370" y="66247"/>
                    </a:moveTo>
                    <a:lnTo>
                      <a:pt x="4676" y="69435"/>
                    </a:lnTo>
                    <a:lnTo>
                      <a:pt x="4968" y="70045"/>
                    </a:lnTo>
                    <a:lnTo>
                      <a:pt x="11635" y="66752"/>
                    </a:lnTo>
                    <a:cubicBezTo>
                      <a:pt x="11529" y="66592"/>
                      <a:pt x="11449" y="66406"/>
                      <a:pt x="11370" y="66247"/>
                    </a:cubicBezTo>
                    <a:close/>
                    <a:moveTo>
                      <a:pt x="85080" y="67681"/>
                    </a:moveTo>
                    <a:lnTo>
                      <a:pt x="84814" y="68186"/>
                    </a:lnTo>
                    <a:lnTo>
                      <a:pt x="91348" y="71719"/>
                    </a:lnTo>
                    <a:lnTo>
                      <a:pt x="91640" y="71135"/>
                    </a:lnTo>
                    <a:lnTo>
                      <a:pt x="85080" y="67681"/>
                    </a:lnTo>
                    <a:close/>
                    <a:moveTo>
                      <a:pt x="12671" y="68744"/>
                    </a:moveTo>
                    <a:lnTo>
                      <a:pt x="12671" y="68770"/>
                    </a:lnTo>
                    <a:lnTo>
                      <a:pt x="6217" y="72383"/>
                    </a:lnTo>
                    <a:cubicBezTo>
                      <a:pt x="6323" y="72595"/>
                      <a:pt x="6429" y="72781"/>
                      <a:pt x="6535" y="72967"/>
                    </a:cubicBezTo>
                    <a:lnTo>
                      <a:pt x="12963" y="69249"/>
                    </a:lnTo>
                    <a:cubicBezTo>
                      <a:pt x="12857" y="69089"/>
                      <a:pt x="12777" y="68930"/>
                      <a:pt x="12671" y="68744"/>
                    </a:cubicBezTo>
                    <a:close/>
                    <a:moveTo>
                      <a:pt x="83698" y="70152"/>
                    </a:moveTo>
                    <a:lnTo>
                      <a:pt x="83380" y="70630"/>
                    </a:lnTo>
                    <a:lnTo>
                      <a:pt x="89648" y="74614"/>
                    </a:lnTo>
                    <a:cubicBezTo>
                      <a:pt x="89781" y="74428"/>
                      <a:pt x="89887" y="74242"/>
                      <a:pt x="89994" y="74056"/>
                    </a:cubicBezTo>
                    <a:lnTo>
                      <a:pt x="83698" y="70152"/>
                    </a:lnTo>
                    <a:close/>
                    <a:moveTo>
                      <a:pt x="14132" y="71161"/>
                    </a:moveTo>
                    <a:lnTo>
                      <a:pt x="7943" y="75252"/>
                    </a:lnTo>
                    <a:cubicBezTo>
                      <a:pt x="8076" y="75438"/>
                      <a:pt x="8182" y="75624"/>
                      <a:pt x="8315" y="75810"/>
                    </a:cubicBezTo>
                    <a:lnTo>
                      <a:pt x="14451" y="71639"/>
                    </a:lnTo>
                    <a:cubicBezTo>
                      <a:pt x="14345" y="71480"/>
                      <a:pt x="14238" y="71320"/>
                      <a:pt x="14132" y="71161"/>
                    </a:cubicBezTo>
                    <a:close/>
                    <a:moveTo>
                      <a:pt x="82131" y="72489"/>
                    </a:moveTo>
                    <a:lnTo>
                      <a:pt x="81786" y="72967"/>
                    </a:lnTo>
                    <a:lnTo>
                      <a:pt x="87762" y="77350"/>
                    </a:lnTo>
                    <a:lnTo>
                      <a:pt x="88161" y="76819"/>
                    </a:lnTo>
                    <a:lnTo>
                      <a:pt x="82131" y="72489"/>
                    </a:lnTo>
                    <a:close/>
                    <a:moveTo>
                      <a:pt x="15779" y="73472"/>
                    </a:moveTo>
                    <a:lnTo>
                      <a:pt x="9882" y="77961"/>
                    </a:lnTo>
                    <a:cubicBezTo>
                      <a:pt x="10015" y="78147"/>
                      <a:pt x="10148" y="78333"/>
                      <a:pt x="10281" y="78492"/>
                    </a:cubicBezTo>
                    <a:lnTo>
                      <a:pt x="16124" y="73924"/>
                    </a:lnTo>
                    <a:lnTo>
                      <a:pt x="15779" y="73472"/>
                    </a:lnTo>
                    <a:close/>
                    <a:moveTo>
                      <a:pt x="80378" y="74747"/>
                    </a:moveTo>
                    <a:lnTo>
                      <a:pt x="80033" y="75199"/>
                    </a:lnTo>
                    <a:lnTo>
                      <a:pt x="85664" y="80006"/>
                    </a:lnTo>
                    <a:cubicBezTo>
                      <a:pt x="85823" y="79820"/>
                      <a:pt x="85956" y="79661"/>
                      <a:pt x="86089" y="79475"/>
                    </a:cubicBezTo>
                    <a:lnTo>
                      <a:pt x="80378" y="74747"/>
                    </a:lnTo>
                    <a:close/>
                    <a:moveTo>
                      <a:pt x="17585" y="75677"/>
                    </a:moveTo>
                    <a:lnTo>
                      <a:pt x="11981" y="80564"/>
                    </a:lnTo>
                    <a:lnTo>
                      <a:pt x="12432" y="81069"/>
                    </a:lnTo>
                    <a:lnTo>
                      <a:pt x="17957" y="76102"/>
                    </a:lnTo>
                    <a:cubicBezTo>
                      <a:pt x="17824" y="75969"/>
                      <a:pt x="17691" y="75810"/>
                      <a:pt x="17585" y="75677"/>
                    </a:cubicBezTo>
                    <a:close/>
                    <a:moveTo>
                      <a:pt x="78492" y="76872"/>
                    </a:moveTo>
                    <a:lnTo>
                      <a:pt x="78120" y="77297"/>
                    </a:lnTo>
                    <a:lnTo>
                      <a:pt x="83433" y="82450"/>
                    </a:lnTo>
                    <a:cubicBezTo>
                      <a:pt x="83566" y="82291"/>
                      <a:pt x="83725" y="82131"/>
                      <a:pt x="83884" y="81972"/>
                    </a:cubicBezTo>
                    <a:lnTo>
                      <a:pt x="78492" y="76872"/>
                    </a:lnTo>
                    <a:close/>
                    <a:moveTo>
                      <a:pt x="19524" y="77749"/>
                    </a:moveTo>
                    <a:lnTo>
                      <a:pt x="14291" y="83008"/>
                    </a:lnTo>
                    <a:lnTo>
                      <a:pt x="14743" y="83459"/>
                    </a:lnTo>
                    <a:lnTo>
                      <a:pt x="19923" y="78147"/>
                    </a:lnTo>
                    <a:lnTo>
                      <a:pt x="19524" y="77749"/>
                    </a:lnTo>
                    <a:close/>
                    <a:moveTo>
                      <a:pt x="76473" y="78864"/>
                    </a:moveTo>
                    <a:lnTo>
                      <a:pt x="76048" y="79263"/>
                    </a:lnTo>
                    <a:lnTo>
                      <a:pt x="81016" y="84788"/>
                    </a:lnTo>
                    <a:lnTo>
                      <a:pt x="81494" y="84336"/>
                    </a:lnTo>
                    <a:lnTo>
                      <a:pt x="76473" y="78864"/>
                    </a:lnTo>
                    <a:close/>
                    <a:moveTo>
                      <a:pt x="21596" y="79688"/>
                    </a:moveTo>
                    <a:lnTo>
                      <a:pt x="16735" y="85292"/>
                    </a:lnTo>
                    <a:lnTo>
                      <a:pt x="17240" y="85717"/>
                    </a:lnTo>
                    <a:lnTo>
                      <a:pt x="22021" y="80059"/>
                    </a:lnTo>
                    <a:lnTo>
                      <a:pt x="21596" y="79688"/>
                    </a:lnTo>
                    <a:close/>
                    <a:moveTo>
                      <a:pt x="74322" y="80724"/>
                    </a:moveTo>
                    <a:lnTo>
                      <a:pt x="73897" y="81069"/>
                    </a:lnTo>
                    <a:lnTo>
                      <a:pt x="78466" y="86913"/>
                    </a:lnTo>
                    <a:lnTo>
                      <a:pt x="78970" y="86514"/>
                    </a:lnTo>
                    <a:lnTo>
                      <a:pt x="74322" y="80724"/>
                    </a:lnTo>
                    <a:close/>
                    <a:moveTo>
                      <a:pt x="23801" y="81467"/>
                    </a:moveTo>
                    <a:lnTo>
                      <a:pt x="19312" y="87391"/>
                    </a:lnTo>
                    <a:lnTo>
                      <a:pt x="19843" y="87789"/>
                    </a:lnTo>
                    <a:lnTo>
                      <a:pt x="24252" y="81813"/>
                    </a:lnTo>
                    <a:lnTo>
                      <a:pt x="23801" y="81467"/>
                    </a:lnTo>
                    <a:close/>
                    <a:moveTo>
                      <a:pt x="72064" y="82424"/>
                    </a:moveTo>
                    <a:cubicBezTo>
                      <a:pt x="71905" y="82530"/>
                      <a:pt x="71772" y="82636"/>
                      <a:pt x="71613" y="82742"/>
                    </a:cubicBezTo>
                    <a:lnTo>
                      <a:pt x="75756" y="88905"/>
                    </a:lnTo>
                    <a:lnTo>
                      <a:pt x="76314" y="88506"/>
                    </a:lnTo>
                    <a:lnTo>
                      <a:pt x="72064" y="82424"/>
                    </a:lnTo>
                    <a:close/>
                    <a:moveTo>
                      <a:pt x="26112" y="83088"/>
                    </a:moveTo>
                    <a:lnTo>
                      <a:pt x="26112" y="83114"/>
                    </a:lnTo>
                    <a:lnTo>
                      <a:pt x="22074" y="89330"/>
                    </a:lnTo>
                    <a:cubicBezTo>
                      <a:pt x="22260" y="89436"/>
                      <a:pt x="22446" y="89569"/>
                      <a:pt x="22632" y="89675"/>
                    </a:cubicBezTo>
                    <a:lnTo>
                      <a:pt x="26590" y="83406"/>
                    </a:lnTo>
                    <a:cubicBezTo>
                      <a:pt x="26430" y="83300"/>
                      <a:pt x="26271" y="83194"/>
                      <a:pt x="26112" y="83088"/>
                    </a:cubicBezTo>
                    <a:close/>
                    <a:moveTo>
                      <a:pt x="69700" y="83964"/>
                    </a:moveTo>
                    <a:cubicBezTo>
                      <a:pt x="69514" y="84044"/>
                      <a:pt x="69355" y="84150"/>
                      <a:pt x="69195" y="84256"/>
                    </a:cubicBezTo>
                    <a:lnTo>
                      <a:pt x="72941" y="90658"/>
                    </a:lnTo>
                    <a:lnTo>
                      <a:pt x="73499" y="90313"/>
                    </a:lnTo>
                    <a:lnTo>
                      <a:pt x="69700" y="83964"/>
                    </a:lnTo>
                    <a:close/>
                    <a:moveTo>
                      <a:pt x="28555" y="84575"/>
                    </a:moveTo>
                    <a:lnTo>
                      <a:pt x="24943" y="91056"/>
                    </a:lnTo>
                    <a:lnTo>
                      <a:pt x="25527" y="91375"/>
                    </a:lnTo>
                    <a:lnTo>
                      <a:pt x="29060" y="84867"/>
                    </a:lnTo>
                    <a:lnTo>
                      <a:pt x="28555" y="84575"/>
                    </a:lnTo>
                    <a:close/>
                    <a:moveTo>
                      <a:pt x="67203" y="85319"/>
                    </a:moveTo>
                    <a:lnTo>
                      <a:pt x="66699" y="85584"/>
                    </a:lnTo>
                    <a:lnTo>
                      <a:pt x="69966" y="92225"/>
                    </a:lnTo>
                    <a:lnTo>
                      <a:pt x="70577" y="91933"/>
                    </a:lnTo>
                    <a:lnTo>
                      <a:pt x="67203" y="85319"/>
                    </a:lnTo>
                    <a:close/>
                    <a:moveTo>
                      <a:pt x="31079" y="85877"/>
                    </a:moveTo>
                    <a:lnTo>
                      <a:pt x="27918" y="92597"/>
                    </a:lnTo>
                    <a:lnTo>
                      <a:pt x="28529" y="92863"/>
                    </a:lnTo>
                    <a:lnTo>
                      <a:pt x="31610" y="86116"/>
                    </a:lnTo>
                    <a:lnTo>
                      <a:pt x="31079" y="85877"/>
                    </a:lnTo>
                    <a:close/>
                    <a:moveTo>
                      <a:pt x="64653" y="86514"/>
                    </a:moveTo>
                    <a:lnTo>
                      <a:pt x="64122" y="86727"/>
                    </a:lnTo>
                    <a:lnTo>
                      <a:pt x="66911" y="93606"/>
                    </a:lnTo>
                    <a:cubicBezTo>
                      <a:pt x="67124" y="93527"/>
                      <a:pt x="67336" y="93420"/>
                      <a:pt x="67549" y="93341"/>
                    </a:cubicBezTo>
                    <a:lnTo>
                      <a:pt x="64653" y="86514"/>
                    </a:lnTo>
                    <a:close/>
                    <a:moveTo>
                      <a:pt x="33682" y="86992"/>
                    </a:moveTo>
                    <a:lnTo>
                      <a:pt x="30999" y="93898"/>
                    </a:lnTo>
                    <a:lnTo>
                      <a:pt x="31610" y="94137"/>
                    </a:lnTo>
                    <a:lnTo>
                      <a:pt x="34213" y="87178"/>
                    </a:lnTo>
                    <a:lnTo>
                      <a:pt x="33682" y="86992"/>
                    </a:lnTo>
                    <a:close/>
                    <a:moveTo>
                      <a:pt x="61997" y="87523"/>
                    </a:moveTo>
                    <a:lnTo>
                      <a:pt x="61466" y="87709"/>
                    </a:lnTo>
                    <a:lnTo>
                      <a:pt x="63803" y="94748"/>
                    </a:lnTo>
                    <a:lnTo>
                      <a:pt x="64414" y="94536"/>
                    </a:lnTo>
                    <a:lnTo>
                      <a:pt x="61997" y="87523"/>
                    </a:lnTo>
                    <a:close/>
                    <a:moveTo>
                      <a:pt x="36365" y="87922"/>
                    </a:moveTo>
                    <a:lnTo>
                      <a:pt x="34160" y="95014"/>
                    </a:lnTo>
                    <a:cubicBezTo>
                      <a:pt x="34372" y="95094"/>
                      <a:pt x="34585" y="95147"/>
                      <a:pt x="34797" y="95200"/>
                    </a:cubicBezTo>
                    <a:lnTo>
                      <a:pt x="36922" y="88081"/>
                    </a:lnTo>
                    <a:lnTo>
                      <a:pt x="36365" y="87922"/>
                    </a:lnTo>
                    <a:close/>
                    <a:moveTo>
                      <a:pt x="59288" y="88347"/>
                    </a:moveTo>
                    <a:lnTo>
                      <a:pt x="58757" y="88506"/>
                    </a:lnTo>
                    <a:lnTo>
                      <a:pt x="60563" y="95678"/>
                    </a:lnTo>
                    <a:lnTo>
                      <a:pt x="61227" y="95519"/>
                    </a:lnTo>
                    <a:lnTo>
                      <a:pt x="59288" y="88347"/>
                    </a:lnTo>
                    <a:close/>
                    <a:moveTo>
                      <a:pt x="39100" y="88666"/>
                    </a:moveTo>
                    <a:lnTo>
                      <a:pt x="37374" y="95891"/>
                    </a:lnTo>
                    <a:lnTo>
                      <a:pt x="38038" y="96023"/>
                    </a:lnTo>
                    <a:lnTo>
                      <a:pt x="39632" y="88798"/>
                    </a:lnTo>
                    <a:lnTo>
                      <a:pt x="39100" y="88666"/>
                    </a:lnTo>
                    <a:close/>
                    <a:moveTo>
                      <a:pt x="56525" y="88984"/>
                    </a:moveTo>
                    <a:lnTo>
                      <a:pt x="55994" y="89091"/>
                    </a:lnTo>
                    <a:lnTo>
                      <a:pt x="57296" y="96395"/>
                    </a:lnTo>
                    <a:lnTo>
                      <a:pt x="57960" y="96262"/>
                    </a:lnTo>
                    <a:lnTo>
                      <a:pt x="56525" y="88984"/>
                    </a:lnTo>
                    <a:close/>
                    <a:moveTo>
                      <a:pt x="41863" y="89223"/>
                    </a:moveTo>
                    <a:lnTo>
                      <a:pt x="40668" y="96528"/>
                    </a:lnTo>
                    <a:lnTo>
                      <a:pt x="41332" y="96634"/>
                    </a:lnTo>
                    <a:lnTo>
                      <a:pt x="42421" y="89303"/>
                    </a:lnTo>
                    <a:lnTo>
                      <a:pt x="41863" y="89223"/>
                    </a:lnTo>
                    <a:close/>
                    <a:moveTo>
                      <a:pt x="53736" y="89436"/>
                    </a:moveTo>
                    <a:lnTo>
                      <a:pt x="53178" y="89516"/>
                    </a:lnTo>
                    <a:lnTo>
                      <a:pt x="53975" y="96900"/>
                    </a:lnTo>
                    <a:lnTo>
                      <a:pt x="54639" y="96820"/>
                    </a:lnTo>
                    <a:lnTo>
                      <a:pt x="53736" y="89436"/>
                    </a:lnTo>
                    <a:close/>
                    <a:moveTo>
                      <a:pt x="44679" y="89569"/>
                    </a:moveTo>
                    <a:lnTo>
                      <a:pt x="43988" y="96953"/>
                    </a:lnTo>
                    <a:lnTo>
                      <a:pt x="44652" y="97006"/>
                    </a:lnTo>
                    <a:lnTo>
                      <a:pt x="45236" y="89622"/>
                    </a:lnTo>
                    <a:lnTo>
                      <a:pt x="44679" y="89569"/>
                    </a:lnTo>
                    <a:close/>
                    <a:moveTo>
                      <a:pt x="50921" y="89702"/>
                    </a:moveTo>
                    <a:lnTo>
                      <a:pt x="50336" y="89728"/>
                    </a:lnTo>
                    <a:lnTo>
                      <a:pt x="50682" y="97139"/>
                    </a:lnTo>
                    <a:lnTo>
                      <a:pt x="51346" y="97112"/>
                    </a:lnTo>
                    <a:lnTo>
                      <a:pt x="50921" y="89702"/>
                    </a:lnTo>
                    <a:close/>
                    <a:moveTo>
                      <a:pt x="47494" y="89755"/>
                    </a:moveTo>
                    <a:lnTo>
                      <a:pt x="47308" y="97166"/>
                    </a:lnTo>
                    <a:lnTo>
                      <a:pt x="47972" y="97166"/>
                    </a:lnTo>
                    <a:lnTo>
                      <a:pt x="48079" y="897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6"/>
              <p:cNvSpPr/>
              <p:nvPr/>
            </p:nvSpPr>
            <p:spPr>
              <a:xfrm>
                <a:off x="8285975" y="-570275"/>
                <a:ext cx="746400" cy="1306200"/>
              </a:xfrm>
              <a:custGeom>
                <a:rect b="b" l="l" r="r" t="t"/>
                <a:pathLst>
                  <a:path extrusionOk="0" h="52248" w="29856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" name="Google Shape;192;p16"/>
            <p:cNvSpPr/>
            <p:nvPr/>
          </p:nvSpPr>
          <p:spPr>
            <a:xfrm>
              <a:off x="7245563" y="4604000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7"/>
          <p:cNvGrpSpPr/>
          <p:nvPr/>
        </p:nvGrpSpPr>
        <p:grpSpPr>
          <a:xfrm>
            <a:off x="4157250" y="0"/>
            <a:ext cx="4986750" cy="3919025"/>
            <a:chOff x="4157250" y="0"/>
            <a:chExt cx="4986750" cy="3919025"/>
          </a:xfrm>
        </p:grpSpPr>
        <p:pic>
          <p:nvPicPr>
            <p:cNvPr id="195" name="Google Shape;195;p17"/>
            <p:cNvPicPr preferRelativeResize="0"/>
            <p:nvPr/>
          </p:nvPicPr>
          <p:blipFill rotWithShape="1">
            <a:blip r:embed="rId2">
              <a:alphaModFix/>
            </a:blip>
            <a:srcRect b="13678" l="1389" r="75094" t="26409"/>
            <a:stretch/>
          </p:blipFill>
          <p:spPr>
            <a:xfrm>
              <a:off x="6204675" y="0"/>
              <a:ext cx="2939325" cy="391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7"/>
            <p:cNvPicPr preferRelativeResize="0"/>
            <p:nvPr/>
          </p:nvPicPr>
          <p:blipFill rotWithShape="1">
            <a:blip r:embed="rId3">
              <a:alphaModFix/>
            </a:blip>
            <a:srcRect b="4308" l="21162" r="32620" t="55240"/>
            <a:stretch/>
          </p:blipFill>
          <p:spPr>
            <a:xfrm>
              <a:off x="4157250" y="0"/>
              <a:ext cx="4986750" cy="228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17"/>
          <p:cNvGrpSpPr/>
          <p:nvPr/>
        </p:nvGrpSpPr>
        <p:grpSpPr>
          <a:xfrm>
            <a:off x="0" y="1017726"/>
            <a:ext cx="4438149" cy="4166224"/>
            <a:chOff x="0" y="1017726"/>
            <a:chExt cx="4438149" cy="4166224"/>
          </a:xfrm>
        </p:grpSpPr>
        <p:pic>
          <p:nvPicPr>
            <p:cNvPr id="198" name="Google Shape;198;p17"/>
            <p:cNvPicPr preferRelativeResize="0"/>
            <p:nvPr/>
          </p:nvPicPr>
          <p:blipFill rotWithShape="1">
            <a:blip r:embed="rId3">
              <a:alphaModFix/>
            </a:blip>
            <a:srcRect b="65679" l="36936" r="19792" t="-9161"/>
            <a:stretch/>
          </p:blipFill>
          <p:spPr>
            <a:xfrm>
              <a:off x="0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7"/>
            <p:cNvPicPr preferRelativeResize="0"/>
            <p:nvPr/>
          </p:nvPicPr>
          <p:blipFill rotWithShape="1">
            <a:blip r:embed="rId2">
              <a:alphaModFix/>
            </a:blip>
            <a:srcRect b="5729" l="-4383" r="80509" t="29608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17"/>
          <p:cNvSpPr/>
          <p:nvPr/>
        </p:nvSpPr>
        <p:spPr>
          <a:xfrm>
            <a:off x="810650" y="-1889650"/>
            <a:ext cx="2429800" cy="2429150"/>
          </a:xfrm>
          <a:custGeom>
            <a:rect b="b" l="l" r="r" t="t"/>
            <a:pathLst>
              <a:path extrusionOk="0" h="97166" w="97192">
                <a:moveTo>
                  <a:pt x="47043" y="1"/>
                </a:moveTo>
                <a:lnTo>
                  <a:pt x="47282" y="7412"/>
                </a:lnTo>
                <a:lnTo>
                  <a:pt x="47839" y="7412"/>
                </a:lnTo>
                <a:lnTo>
                  <a:pt x="47707" y="1"/>
                </a:lnTo>
                <a:close/>
                <a:moveTo>
                  <a:pt x="50389" y="27"/>
                </a:moveTo>
                <a:lnTo>
                  <a:pt x="50150" y="7438"/>
                </a:lnTo>
                <a:lnTo>
                  <a:pt x="50708" y="7465"/>
                </a:lnTo>
                <a:lnTo>
                  <a:pt x="51053" y="54"/>
                </a:lnTo>
                <a:cubicBezTo>
                  <a:pt x="50841" y="54"/>
                  <a:pt x="50628" y="27"/>
                  <a:pt x="50389" y="27"/>
                </a:cubicBezTo>
                <a:close/>
                <a:moveTo>
                  <a:pt x="44386" y="160"/>
                </a:moveTo>
                <a:lnTo>
                  <a:pt x="43722" y="213"/>
                </a:lnTo>
                <a:lnTo>
                  <a:pt x="44466" y="7598"/>
                </a:lnTo>
                <a:lnTo>
                  <a:pt x="45024" y="7544"/>
                </a:lnTo>
                <a:lnTo>
                  <a:pt x="44386" y="160"/>
                </a:lnTo>
                <a:close/>
                <a:moveTo>
                  <a:pt x="53710" y="266"/>
                </a:moveTo>
                <a:lnTo>
                  <a:pt x="52939" y="7624"/>
                </a:lnTo>
                <a:lnTo>
                  <a:pt x="53524" y="7704"/>
                </a:lnTo>
                <a:lnTo>
                  <a:pt x="54374" y="319"/>
                </a:lnTo>
                <a:lnTo>
                  <a:pt x="53710" y="266"/>
                </a:lnTo>
                <a:close/>
                <a:moveTo>
                  <a:pt x="41066" y="585"/>
                </a:moveTo>
                <a:cubicBezTo>
                  <a:pt x="40854" y="612"/>
                  <a:pt x="40615" y="638"/>
                  <a:pt x="40402" y="691"/>
                </a:cubicBezTo>
                <a:lnTo>
                  <a:pt x="41650" y="7996"/>
                </a:lnTo>
                <a:lnTo>
                  <a:pt x="42208" y="7890"/>
                </a:lnTo>
                <a:lnTo>
                  <a:pt x="41066" y="585"/>
                </a:lnTo>
                <a:close/>
                <a:moveTo>
                  <a:pt x="57030" y="718"/>
                </a:moveTo>
                <a:lnTo>
                  <a:pt x="55755" y="8023"/>
                </a:lnTo>
                <a:lnTo>
                  <a:pt x="56313" y="8129"/>
                </a:lnTo>
                <a:lnTo>
                  <a:pt x="57694" y="851"/>
                </a:lnTo>
                <a:lnTo>
                  <a:pt x="57030" y="718"/>
                </a:lnTo>
                <a:close/>
                <a:moveTo>
                  <a:pt x="37772" y="1196"/>
                </a:moveTo>
                <a:lnTo>
                  <a:pt x="37135" y="1355"/>
                </a:lnTo>
                <a:lnTo>
                  <a:pt x="38861" y="8554"/>
                </a:lnTo>
                <a:lnTo>
                  <a:pt x="39446" y="8421"/>
                </a:lnTo>
                <a:lnTo>
                  <a:pt x="37772" y="1196"/>
                </a:lnTo>
                <a:close/>
                <a:moveTo>
                  <a:pt x="60297" y="1408"/>
                </a:moveTo>
                <a:lnTo>
                  <a:pt x="58517" y="8607"/>
                </a:lnTo>
                <a:lnTo>
                  <a:pt x="59075" y="8740"/>
                </a:lnTo>
                <a:lnTo>
                  <a:pt x="60961" y="1568"/>
                </a:lnTo>
                <a:cubicBezTo>
                  <a:pt x="60749" y="1515"/>
                  <a:pt x="60536" y="1462"/>
                  <a:pt x="60297" y="1408"/>
                </a:cubicBezTo>
                <a:close/>
                <a:moveTo>
                  <a:pt x="34532" y="2046"/>
                </a:moveTo>
                <a:lnTo>
                  <a:pt x="33894" y="2232"/>
                </a:lnTo>
                <a:lnTo>
                  <a:pt x="36126" y="9324"/>
                </a:lnTo>
                <a:lnTo>
                  <a:pt x="36683" y="9138"/>
                </a:lnTo>
                <a:lnTo>
                  <a:pt x="34532" y="2046"/>
                </a:lnTo>
                <a:close/>
                <a:moveTo>
                  <a:pt x="63538" y="2338"/>
                </a:moveTo>
                <a:lnTo>
                  <a:pt x="61253" y="9377"/>
                </a:lnTo>
                <a:lnTo>
                  <a:pt x="61811" y="9563"/>
                </a:lnTo>
                <a:lnTo>
                  <a:pt x="64175" y="2524"/>
                </a:lnTo>
                <a:lnTo>
                  <a:pt x="63538" y="2338"/>
                </a:lnTo>
                <a:close/>
                <a:moveTo>
                  <a:pt x="31371" y="3135"/>
                </a:moveTo>
                <a:lnTo>
                  <a:pt x="30760" y="3374"/>
                </a:lnTo>
                <a:lnTo>
                  <a:pt x="33469" y="10254"/>
                </a:lnTo>
                <a:lnTo>
                  <a:pt x="34001" y="10068"/>
                </a:lnTo>
                <a:lnTo>
                  <a:pt x="31371" y="3135"/>
                </a:lnTo>
                <a:close/>
                <a:moveTo>
                  <a:pt x="66699" y="3480"/>
                </a:moveTo>
                <a:lnTo>
                  <a:pt x="63910" y="10360"/>
                </a:lnTo>
                <a:lnTo>
                  <a:pt x="64467" y="10572"/>
                </a:lnTo>
                <a:lnTo>
                  <a:pt x="67310" y="3719"/>
                </a:lnTo>
                <a:lnTo>
                  <a:pt x="66699" y="3480"/>
                </a:lnTo>
                <a:close/>
                <a:moveTo>
                  <a:pt x="28290" y="4410"/>
                </a:moveTo>
                <a:lnTo>
                  <a:pt x="27679" y="4702"/>
                </a:lnTo>
                <a:lnTo>
                  <a:pt x="30866" y="11396"/>
                </a:lnTo>
                <a:lnTo>
                  <a:pt x="31397" y="11157"/>
                </a:lnTo>
                <a:lnTo>
                  <a:pt x="28290" y="4410"/>
                </a:lnTo>
                <a:close/>
                <a:moveTo>
                  <a:pt x="69753" y="4835"/>
                </a:moveTo>
                <a:lnTo>
                  <a:pt x="66513" y="11502"/>
                </a:lnTo>
                <a:lnTo>
                  <a:pt x="67044" y="11768"/>
                </a:lnTo>
                <a:lnTo>
                  <a:pt x="70364" y="5127"/>
                </a:lnTo>
                <a:lnTo>
                  <a:pt x="69753" y="4835"/>
                </a:lnTo>
                <a:close/>
                <a:moveTo>
                  <a:pt x="25315" y="5898"/>
                </a:moveTo>
                <a:lnTo>
                  <a:pt x="24730" y="6243"/>
                </a:lnTo>
                <a:lnTo>
                  <a:pt x="28369" y="12697"/>
                </a:lnTo>
                <a:lnTo>
                  <a:pt x="28847" y="12432"/>
                </a:lnTo>
                <a:lnTo>
                  <a:pt x="25315" y="5898"/>
                </a:lnTo>
                <a:close/>
                <a:moveTo>
                  <a:pt x="72728" y="6402"/>
                </a:moveTo>
                <a:lnTo>
                  <a:pt x="69036" y="12830"/>
                </a:lnTo>
                <a:lnTo>
                  <a:pt x="69514" y="13122"/>
                </a:lnTo>
                <a:lnTo>
                  <a:pt x="73286" y="6721"/>
                </a:lnTo>
                <a:lnTo>
                  <a:pt x="72728" y="6402"/>
                </a:lnTo>
                <a:close/>
                <a:moveTo>
                  <a:pt x="22446" y="7598"/>
                </a:moveTo>
                <a:lnTo>
                  <a:pt x="21888" y="7969"/>
                </a:lnTo>
                <a:lnTo>
                  <a:pt x="25952" y="14185"/>
                </a:lnTo>
                <a:lnTo>
                  <a:pt x="26430" y="13866"/>
                </a:lnTo>
                <a:lnTo>
                  <a:pt x="22446" y="7598"/>
                </a:lnTo>
                <a:close/>
                <a:moveTo>
                  <a:pt x="75570" y="8155"/>
                </a:moveTo>
                <a:lnTo>
                  <a:pt x="71453" y="14344"/>
                </a:lnTo>
                <a:lnTo>
                  <a:pt x="71905" y="14637"/>
                </a:lnTo>
                <a:lnTo>
                  <a:pt x="76128" y="8554"/>
                </a:lnTo>
                <a:lnTo>
                  <a:pt x="75570" y="8155"/>
                </a:lnTo>
                <a:close/>
                <a:moveTo>
                  <a:pt x="19684" y="9510"/>
                </a:moveTo>
                <a:lnTo>
                  <a:pt x="19152" y="9908"/>
                </a:lnTo>
                <a:lnTo>
                  <a:pt x="23641" y="15805"/>
                </a:lnTo>
                <a:lnTo>
                  <a:pt x="24093" y="15487"/>
                </a:lnTo>
                <a:lnTo>
                  <a:pt x="19684" y="9510"/>
                </a:lnTo>
                <a:close/>
                <a:moveTo>
                  <a:pt x="78280" y="10121"/>
                </a:moveTo>
                <a:lnTo>
                  <a:pt x="73738" y="15991"/>
                </a:lnTo>
                <a:lnTo>
                  <a:pt x="74189" y="16337"/>
                </a:lnTo>
                <a:lnTo>
                  <a:pt x="78811" y="10546"/>
                </a:lnTo>
                <a:lnTo>
                  <a:pt x="78280" y="10121"/>
                </a:lnTo>
                <a:close/>
                <a:moveTo>
                  <a:pt x="17054" y="11608"/>
                </a:moveTo>
                <a:lnTo>
                  <a:pt x="16549" y="12033"/>
                </a:lnTo>
                <a:lnTo>
                  <a:pt x="21437" y="17611"/>
                </a:lnTo>
                <a:lnTo>
                  <a:pt x="21888" y="17240"/>
                </a:lnTo>
                <a:lnTo>
                  <a:pt x="17054" y="11608"/>
                </a:lnTo>
                <a:close/>
                <a:moveTo>
                  <a:pt x="80856" y="12246"/>
                </a:moveTo>
                <a:lnTo>
                  <a:pt x="75916" y="17797"/>
                </a:lnTo>
                <a:lnTo>
                  <a:pt x="76367" y="18169"/>
                </a:lnTo>
                <a:lnTo>
                  <a:pt x="81361" y="12697"/>
                </a:lnTo>
                <a:lnTo>
                  <a:pt x="80856" y="12246"/>
                </a:lnTo>
                <a:close/>
                <a:moveTo>
                  <a:pt x="14610" y="13866"/>
                </a:moveTo>
                <a:cubicBezTo>
                  <a:pt x="14451" y="13999"/>
                  <a:pt x="14291" y="14158"/>
                  <a:pt x="14132" y="14318"/>
                </a:cubicBezTo>
                <a:lnTo>
                  <a:pt x="19391" y="19551"/>
                </a:lnTo>
                <a:lnTo>
                  <a:pt x="19790" y="19179"/>
                </a:lnTo>
                <a:lnTo>
                  <a:pt x="14610" y="13866"/>
                </a:lnTo>
                <a:close/>
                <a:moveTo>
                  <a:pt x="83300" y="14557"/>
                </a:moveTo>
                <a:lnTo>
                  <a:pt x="77988" y="19763"/>
                </a:lnTo>
                <a:cubicBezTo>
                  <a:pt x="78120" y="19869"/>
                  <a:pt x="78253" y="20029"/>
                  <a:pt x="78386" y="20161"/>
                </a:cubicBezTo>
                <a:lnTo>
                  <a:pt x="83752" y="15035"/>
                </a:lnTo>
                <a:cubicBezTo>
                  <a:pt x="83592" y="14876"/>
                  <a:pt x="83459" y="14716"/>
                  <a:pt x="83300" y="14557"/>
                </a:cubicBezTo>
                <a:close/>
                <a:moveTo>
                  <a:pt x="12299" y="16257"/>
                </a:moveTo>
                <a:lnTo>
                  <a:pt x="11848" y="16762"/>
                </a:lnTo>
                <a:lnTo>
                  <a:pt x="17452" y="21622"/>
                </a:lnTo>
                <a:cubicBezTo>
                  <a:pt x="17585" y="21490"/>
                  <a:pt x="17691" y="21357"/>
                  <a:pt x="17824" y="21197"/>
                </a:cubicBezTo>
                <a:lnTo>
                  <a:pt x="12299" y="16257"/>
                </a:lnTo>
                <a:close/>
                <a:moveTo>
                  <a:pt x="85531" y="17027"/>
                </a:moveTo>
                <a:lnTo>
                  <a:pt x="79900" y="21835"/>
                </a:lnTo>
                <a:cubicBezTo>
                  <a:pt x="80033" y="21968"/>
                  <a:pt x="80139" y="22127"/>
                  <a:pt x="80272" y="22260"/>
                </a:cubicBezTo>
                <a:lnTo>
                  <a:pt x="85983" y="17532"/>
                </a:lnTo>
                <a:lnTo>
                  <a:pt x="85531" y="17027"/>
                </a:lnTo>
                <a:close/>
                <a:moveTo>
                  <a:pt x="10148" y="18833"/>
                </a:moveTo>
                <a:lnTo>
                  <a:pt x="9749" y="19365"/>
                </a:lnTo>
                <a:lnTo>
                  <a:pt x="15673" y="23827"/>
                </a:lnTo>
                <a:lnTo>
                  <a:pt x="16018" y="23402"/>
                </a:lnTo>
                <a:lnTo>
                  <a:pt x="10148" y="18833"/>
                </a:lnTo>
                <a:close/>
                <a:moveTo>
                  <a:pt x="87630" y="19630"/>
                </a:moveTo>
                <a:lnTo>
                  <a:pt x="81680" y="24040"/>
                </a:lnTo>
                <a:lnTo>
                  <a:pt x="82025" y="24518"/>
                </a:lnTo>
                <a:lnTo>
                  <a:pt x="88028" y="20161"/>
                </a:lnTo>
                <a:lnTo>
                  <a:pt x="87630" y="19630"/>
                </a:lnTo>
                <a:close/>
                <a:moveTo>
                  <a:pt x="8182" y="21543"/>
                </a:moveTo>
                <a:cubicBezTo>
                  <a:pt x="8076" y="21729"/>
                  <a:pt x="7943" y="21915"/>
                  <a:pt x="7810" y="22101"/>
                </a:cubicBezTo>
                <a:lnTo>
                  <a:pt x="14052" y="26165"/>
                </a:lnTo>
                <a:lnTo>
                  <a:pt x="14345" y="25686"/>
                </a:lnTo>
                <a:lnTo>
                  <a:pt x="8182" y="21543"/>
                </a:lnTo>
                <a:close/>
                <a:moveTo>
                  <a:pt x="89542" y="22366"/>
                </a:moveTo>
                <a:lnTo>
                  <a:pt x="83273" y="26377"/>
                </a:lnTo>
                <a:cubicBezTo>
                  <a:pt x="83380" y="26536"/>
                  <a:pt x="83486" y="26696"/>
                  <a:pt x="83566" y="26855"/>
                </a:cubicBezTo>
                <a:lnTo>
                  <a:pt x="83592" y="26855"/>
                </a:lnTo>
                <a:lnTo>
                  <a:pt x="89887" y="22924"/>
                </a:lnTo>
                <a:cubicBezTo>
                  <a:pt x="89781" y="22738"/>
                  <a:pt x="89648" y="22552"/>
                  <a:pt x="89542" y="22366"/>
                </a:cubicBezTo>
                <a:close/>
                <a:moveTo>
                  <a:pt x="6429" y="24411"/>
                </a:moveTo>
                <a:cubicBezTo>
                  <a:pt x="6296" y="24597"/>
                  <a:pt x="6190" y="24783"/>
                  <a:pt x="6084" y="24969"/>
                </a:cubicBezTo>
                <a:lnTo>
                  <a:pt x="12565" y="28582"/>
                </a:lnTo>
                <a:cubicBezTo>
                  <a:pt x="12671" y="28422"/>
                  <a:pt x="12751" y="28263"/>
                  <a:pt x="12857" y="28104"/>
                </a:cubicBezTo>
                <a:lnTo>
                  <a:pt x="6429" y="24411"/>
                </a:lnTo>
                <a:close/>
                <a:moveTo>
                  <a:pt x="91242" y="25261"/>
                </a:moveTo>
                <a:lnTo>
                  <a:pt x="84734" y="28821"/>
                </a:lnTo>
                <a:cubicBezTo>
                  <a:pt x="84814" y="28980"/>
                  <a:pt x="84894" y="29140"/>
                  <a:pt x="85000" y="29325"/>
                </a:cubicBezTo>
                <a:lnTo>
                  <a:pt x="91561" y="25819"/>
                </a:lnTo>
                <a:lnTo>
                  <a:pt x="91242" y="25261"/>
                </a:lnTo>
                <a:close/>
                <a:moveTo>
                  <a:pt x="4862" y="27360"/>
                </a:moveTo>
                <a:cubicBezTo>
                  <a:pt x="4756" y="27546"/>
                  <a:pt x="4649" y="27758"/>
                  <a:pt x="4570" y="27971"/>
                </a:cubicBezTo>
                <a:lnTo>
                  <a:pt x="11290" y="31132"/>
                </a:lnTo>
                <a:cubicBezTo>
                  <a:pt x="11370" y="30946"/>
                  <a:pt x="11449" y="30786"/>
                  <a:pt x="11529" y="30600"/>
                </a:cubicBezTo>
                <a:lnTo>
                  <a:pt x="4862" y="27360"/>
                </a:lnTo>
                <a:close/>
                <a:moveTo>
                  <a:pt x="92730" y="28236"/>
                </a:moveTo>
                <a:lnTo>
                  <a:pt x="86009" y="31344"/>
                </a:lnTo>
                <a:cubicBezTo>
                  <a:pt x="86089" y="31504"/>
                  <a:pt x="86142" y="31690"/>
                  <a:pt x="86222" y="31849"/>
                </a:cubicBezTo>
                <a:lnTo>
                  <a:pt x="86248" y="31849"/>
                </a:lnTo>
                <a:lnTo>
                  <a:pt x="93022" y="28847"/>
                </a:lnTo>
                <a:cubicBezTo>
                  <a:pt x="92942" y="28635"/>
                  <a:pt x="92836" y="28422"/>
                  <a:pt x="92730" y="28236"/>
                </a:cubicBezTo>
                <a:close/>
                <a:moveTo>
                  <a:pt x="3481" y="30415"/>
                </a:moveTo>
                <a:lnTo>
                  <a:pt x="3242" y="31052"/>
                </a:lnTo>
                <a:lnTo>
                  <a:pt x="10174" y="33735"/>
                </a:lnTo>
                <a:cubicBezTo>
                  <a:pt x="10227" y="33549"/>
                  <a:pt x="10307" y="33363"/>
                  <a:pt x="10387" y="33204"/>
                </a:cubicBezTo>
                <a:lnTo>
                  <a:pt x="10360" y="33204"/>
                </a:lnTo>
                <a:lnTo>
                  <a:pt x="3481" y="30415"/>
                </a:lnTo>
                <a:close/>
                <a:moveTo>
                  <a:pt x="94031" y="31318"/>
                </a:moveTo>
                <a:lnTo>
                  <a:pt x="87098" y="33947"/>
                </a:lnTo>
                <a:cubicBezTo>
                  <a:pt x="87151" y="34107"/>
                  <a:pt x="87231" y="34293"/>
                  <a:pt x="87284" y="34479"/>
                </a:cubicBezTo>
                <a:lnTo>
                  <a:pt x="94270" y="31929"/>
                </a:lnTo>
                <a:lnTo>
                  <a:pt x="94031" y="31318"/>
                </a:lnTo>
                <a:close/>
                <a:moveTo>
                  <a:pt x="2338" y="33575"/>
                </a:moveTo>
                <a:cubicBezTo>
                  <a:pt x="2285" y="33788"/>
                  <a:pt x="2206" y="34000"/>
                  <a:pt x="2153" y="34213"/>
                </a:cubicBezTo>
                <a:lnTo>
                  <a:pt x="9218" y="36418"/>
                </a:lnTo>
                <a:cubicBezTo>
                  <a:pt x="9298" y="36232"/>
                  <a:pt x="9351" y="36046"/>
                  <a:pt x="9404" y="35860"/>
                </a:cubicBezTo>
                <a:lnTo>
                  <a:pt x="2338" y="33575"/>
                </a:lnTo>
                <a:close/>
                <a:moveTo>
                  <a:pt x="95120" y="34479"/>
                </a:moveTo>
                <a:lnTo>
                  <a:pt x="88001" y="36630"/>
                </a:lnTo>
                <a:cubicBezTo>
                  <a:pt x="88055" y="36816"/>
                  <a:pt x="88108" y="37002"/>
                  <a:pt x="88161" y="37188"/>
                </a:cubicBezTo>
                <a:lnTo>
                  <a:pt x="95306" y="35116"/>
                </a:lnTo>
                <a:cubicBezTo>
                  <a:pt x="95226" y="34904"/>
                  <a:pt x="95173" y="34691"/>
                  <a:pt x="95120" y="34479"/>
                </a:cubicBezTo>
                <a:close/>
                <a:moveTo>
                  <a:pt x="1435" y="36789"/>
                </a:moveTo>
                <a:lnTo>
                  <a:pt x="1276" y="37454"/>
                </a:lnTo>
                <a:lnTo>
                  <a:pt x="8501" y="39154"/>
                </a:lnTo>
                <a:cubicBezTo>
                  <a:pt x="8527" y="38968"/>
                  <a:pt x="8581" y="38755"/>
                  <a:pt x="8634" y="38596"/>
                </a:cubicBezTo>
                <a:lnTo>
                  <a:pt x="1435" y="36789"/>
                </a:lnTo>
                <a:close/>
                <a:moveTo>
                  <a:pt x="95970" y="37693"/>
                </a:moveTo>
                <a:lnTo>
                  <a:pt x="88745" y="39366"/>
                </a:lnTo>
                <a:cubicBezTo>
                  <a:pt x="88772" y="39552"/>
                  <a:pt x="88825" y="39738"/>
                  <a:pt x="88851" y="39924"/>
                </a:cubicBezTo>
                <a:lnTo>
                  <a:pt x="96103" y="38357"/>
                </a:lnTo>
                <a:cubicBezTo>
                  <a:pt x="96076" y="38144"/>
                  <a:pt x="96023" y="37932"/>
                  <a:pt x="95970" y="37693"/>
                </a:cubicBezTo>
                <a:close/>
                <a:moveTo>
                  <a:pt x="745" y="40057"/>
                </a:moveTo>
                <a:cubicBezTo>
                  <a:pt x="692" y="40296"/>
                  <a:pt x="665" y="40508"/>
                  <a:pt x="638" y="40721"/>
                </a:cubicBezTo>
                <a:lnTo>
                  <a:pt x="7943" y="41916"/>
                </a:lnTo>
                <a:cubicBezTo>
                  <a:pt x="7970" y="41757"/>
                  <a:pt x="7996" y="41544"/>
                  <a:pt x="8023" y="41358"/>
                </a:cubicBezTo>
                <a:lnTo>
                  <a:pt x="8049" y="41358"/>
                </a:lnTo>
                <a:lnTo>
                  <a:pt x="745" y="40057"/>
                </a:lnTo>
                <a:close/>
                <a:moveTo>
                  <a:pt x="96608" y="40986"/>
                </a:moveTo>
                <a:lnTo>
                  <a:pt x="89276" y="42155"/>
                </a:lnTo>
                <a:cubicBezTo>
                  <a:pt x="89303" y="42341"/>
                  <a:pt x="89330" y="42527"/>
                  <a:pt x="89356" y="42713"/>
                </a:cubicBezTo>
                <a:lnTo>
                  <a:pt x="96687" y="41650"/>
                </a:lnTo>
                <a:lnTo>
                  <a:pt x="96608" y="40986"/>
                </a:lnTo>
                <a:close/>
                <a:moveTo>
                  <a:pt x="267" y="43377"/>
                </a:moveTo>
                <a:cubicBezTo>
                  <a:pt x="240" y="43589"/>
                  <a:pt x="213" y="43828"/>
                  <a:pt x="187" y="44041"/>
                </a:cubicBezTo>
                <a:lnTo>
                  <a:pt x="7571" y="44732"/>
                </a:lnTo>
                <a:cubicBezTo>
                  <a:pt x="7598" y="44546"/>
                  <a:pt x="7624" y="44360"/>
                  <a:pt x="7651" y="44174"/>
                </a:cubicBezTo>
                <a:lnTo>
                  <a:pt x="7624" y="44174"/>
                </a:lnTo>
                <a:lnTo>
                  <a:pt x="267" y="43377"/>
                </a:lnTo>
                <a:close/>
                <a:moveTo>
                  <a:pt x="97006" y="44307"/>
                </a:moveTo>
                <a:lnTo>
                  <a:pt x="89595" y="44971"/>
                </a:lnTo>
                <a:cubicBezTo>
                  <a:pt x="89622" y="45157"/>
                  <a:pt x="89648" y="45343"/>
                  <a:pt x="89648" y="45528"/>
                </a:cubicBezTo>
                <a:lnTo>
                  <a:pt x="97059" y="44971"/>
                </a:lnTo>
                <a:cubicBezTo>
                  <a:pt x="97059" y="44758"/>
                  <a:pt x="97006" y="44546"/>
                  <a:pt x="97006" y="44307"/>
                </a:cubicBezTo>
                <a:close/>
                <a:moveTo>
                  <a:pt x="28" y="46724"/>
                </a:moveTo>
                <a:cubicBezTo>
                  <a:pt x="28" y="46936"/>
                  <a:pt x="1" y="47175"/>
                  <a:pt x="1" y="47388"/>
                </a:cubicBezTo>
                <a:lnTo>
                  <a:pt x="7412" y="47574"/>
                </a:lnTo>
                <a:cubicBezTo>
                  <a:pt x="7412" y="47388"/>
                  <a:pt x="7438" y="47175"/>
                  <a:pt x="7438" y="46989"/>
                </a:cubicBezTo>
                <a:lnTo>
                  <a:pt x="28" y="46724"/>
                </a:lnTo>
                <a:close/>
                <a:moveTo>
                  <a:pt x="97192" y="47653"/>
                </a:moveTo>
                <a:lnTo>
                  <a:pt x="89781" y="47786"/>
                </a:lnTo>
                <a:cubicBezTo>
                  <a:pt x="89755" y="47972"/>
                  <a:pt x="89755" y="48185"/>
                  <a:pt x="89781" y="48371"/>
                </a:cubicBezTo>
                <a:lnTo>
                  <a:pt x="97192" y="48318"/>
                </a:lnTo>
                <a:lnTo>
                  <a:pt x="97192" y="47653"/>
                </a:lnTo>
                <a:close/>
                <a:moveTo>
                  <a:pt x="89781" y="48583"/>
                </a:moveTo>
                <a:lnTo>
                  <a:pt x="89781" y="49141"/>
                </a:lnTo>
                <a:lnTo>
                  <a:pt x="97192" y="49247"/>
                </a:lnTo>
                <a:lnTo>
                  <a:pt x="97192" y="48583"/>
                </a:lnTo>
                <a:close/>
                <a:moveTo>
                  <a:pt x="7412" y="49832"/>
                </a:moveTo>
                <a:lnTo>
                  <a:pt x="1" y="50044"/>
                </a:lnTo>
                <a:cubicBezTo>
                  <a:pt x="1" y="50257"/>
                  <a:pt x="1" y="50496"/>
                  <a:pt x="28" y="50708"/>
                </a:cubicBezTo>
                <a:lnTo>
                  <a:pt x="7438" y="50389"/>
                </a:lnTo>
                <a:lnTo>
                  <a:pt x="7412" y="49832"/>
                </a:lnTo>
                <a:close/>
                <a:moveTo>
                  <a:pt x="89675" y="51425"/>
                </a:moveTo>
                <a:cubicBezTo>
                  <a:pt x="89648" y="51611"/>
                  <a:pt x="89648" y="51797"/>
                  <a:pt x="89622" y="51983"/>
                </a:cubicBezTo>
                <a:lnTo>
                  <a:pt x="97033" y="52594"/>
                </a:lnTo>
                <a:cubicBezTo>
                  <a:pt x="97033" y="52355"/>
                  <a:pt x="97059" y="52142"/>
                  <a:pt x="97086" y="51930"/>
                </a:cubicBezTo>
                <a:lnTo>
                  <a:pt x="89675" y="51425"/>
                </a:lnTo>
                <a:close/>
                <a:moveTo>
                  <a:pt x="7598" y="52674"/>
                </a:moveTo>
                <a:lnTo>
                  <a:pt x="213" y="53391"/>
                </a:lnTo>
                <a:cubicBezTo>
                  <a:pt x="240" y="53603"/>
                  <a:pt x="267" y="53816"/>
                  <a:pt x="293" y="54055"/>
                </a:cubicBezTo>
                <a:lnTo>
                  <a:pt x="7651" y="53232"/>
                </a:lnTo>
                <a:lnTo>
                  <a:pt x="7598" y="52674"/>
                </a:lnTo>
                <a:close/>
                <a:moveTo>
                  <a:pt x="89409" y="54241"/>
                </a:moveTo>
                <a:cubicBezTo>
                  <a:pt x="89356" y="54427"/>
                  <a:pt x="89330" y="54613"/>
                  <a:pt x="89330" y="54799"/>
                </a:cubicBezTo>
                <a:lnTo>
                  <a:pt x="96661" y="55914"/>
                </a:lnTo>
                <a:cubicBezTo>
                  <a:pt x="96687" y="55675"/>
                  <a:pt x="96714" y="55463"/>
                  <a:pt x="96740" y="55250"/>
                </a:cubicBezTo>
                <a:lnTo>
                  <a:pt x="89409" y="54241"/>
                </a:lnTo>
                <a:close/>
                <a:moveTo>
                  <a:pt x="7970" y="55463"/>
                </a:moveTo>
                <a:lnTo>
                  <a:pt x="665" y="56711"/>
                </a:lnTo>
                <a:cubicBezTo>
                  <a:pt x="718" y="56924"/>
                  <a:pt x="745" y="57136"/>
                  <a:pt x="798" y="57375"/>
                </a:cubicBezTo>
                <a:lnTo>
                  <a:pt x="8102" y="56047"/>
                </a:lnTo>
                <a:cubicBezTo>
                  <a:pt x="8049" y="55835"/>
                  <a:pt x="7996" y="55649"/>
                  <a:pt x="7970" y="55463"/>
                </a:cubicBezTo>
                <a:close/>
                <a:moveTo>
                  <a:pt x="88905" y="57030"/>
                </a:moveTo>
                <a:cubicBezTo>
                  <a:pt x="88854" y="57208"/>
                  <a:pt x="88827" y="57385"/>
                  <a:pt x="88779" y="57563"/>
                </a:cubicBezTo>
                <a:lnTo>
                  <a:pt x="88779" y="57563"/>
                </a:lnTo>
                <a:lnTo>
                  <a:pt x="88772" y="57561"/>
                </a:lnTo>
                <a:lnTo>
                  <a:pt x="88772" y="57588"/>
                </a:lnTo>
                <a:cubicBezTo>
                  <a:pt x="88774" y="57579"/>
                  <a:pt x="88776" y="57571"/>
                  <a:pt x="88779" y="57563"/>
                </a:cubicBezTo>
                <a:lnTo>
                  <a:pt x="88779" y="57563"/>
                </a:lnTo>
                <a:lnTo>
                  <a:pt x="96023" y="59208"/>
                </a:lnTo>
                <a:cubicBezTo>
                  <a:pt x="96076" y="58996"/>
                  <a:pt x="96130" y="58757"/>
                  <a:pt x="96156" y="58544"/>
                </a:cubicBezTo>
                <a:lnTo>
                  <a:pt x="88905" y="57030"/>
                </a:lnTo>
                <a:close/>
                <a:moveTo>
                  <a:pt x="8554" y="58252"/>
                </a:moveTo>
                <a:lnTo>
                  <a:pt x="1329" y="59978"/>
                </a:lnTo>
                <a:lnTo>
                  <a:pt x="1488" y="60642"/>
                </a:lnTo>
                <a:lnTo>
                  <a:pt x="8687" y="58810"/>
                </a:lnTo>
                <a:cubicBezTo>
                  <a:pt x="8634" y="58624"/>
                  <a:pt x="8581" y="58438"/>
                  <a:pt x="8554" y="58252"/>
                </a:cubicBezTo>
                <a:close/>
                <a:moveTo>
                  <a:pt x="88241" y="59766"/>
                </a:moveTo>
                <a:cubicBezTo>
                  <a:pt x="88161" y="59978"/>
                  <a:pt x="88134" y="60138"/>
                  <a:pt x="88081" y="60324"/>
                </a:cubicBezTo>
                <a:lnTo>
                  <a:pt x="95173" y="62449"/>
                </a:lnTo>
                <a:cubicBezTo>
                  <a:pt x="95253" y="62236"/>
                  <a:pt x="95306" y="62024"/>
                  <a:pt x="95359" y="61785"/>
                </a:cubicBezTo>
                <a:lnTo>
                  <a:pt x="88241" y="59766"/>
                </a:lnTo>
                <a:close/>
                <a:moveTo>
                  <a:pt x="9298" y="60988"/>
                </a:moveTo>
                <a:lnTo>
                  <a:pt x="2232" y="63192"/>
                </a:lnTo>
                <a:cubicBezTo>
                  <a:pt x="2285" y="63405"/>
                  <a:pt x="2365" y="63644"/>
                  <a:pt x="2418" y="63856"/>
                </a:cubicBezTo>
                <a:lnTo>
                  <a:pt x="9484" y="61519"/>
                </a:lnTo>
                <a:cubicBezTo>
                  <a:pt x="9404" y="61333"/>
                  <a:pt x="9351" y="61147"/>
                  <a:pt x="9298" y="60988"/>
                </a:cubicBezTo>
                <a:close/>
                <a:moveTo>
                  <a:pt x="87391" y="62475"/>
                </a:moveTo>
                <a:cubicBezTo>
                  <a:pt x="87311" y="62661"/>
                  <a:pt x="87231" y="62847"/>
                  <a:pt x="87178" y="63006"/>
                </a:cubicBezTo>
                <a:lnTo>
                  <a:pt x="94111" y="65610"/>
                </a:lnTo>
                <a:lnTo>
                  <a:pt x="94350" y="64972"/>
                </a:lnTo>
                <a:lnTo>
                  <a:pt x="87391" y="62475"/>
                </a:lnTo>
                <a:close/>
                <a:moveTo>
                  <a:pt x="10254" y="63671"/>
                </a:moveTo>
                <a:lnTo>
                  <a:pt x="3348" y="66380"/>
                </a:lnTo>
                <a:cubicBezTo>
                  <a:pt x="3427" y="66592"/>
                  <a:pt x="3507" y="66778"/>
                  <a:pt x="3587" y="66991"/>
                </a:cubicBezTo>
                <a:lnTo>
                  <a:pt x="10466" y="64175"/>
                </a:lnTo>
                <a:lnTo>
                  <a:pt x="10254" y="63671"/>
                </a:lnTo>
                <a:close/>
                <a:moveTo>
                  <a:pt x="86301" y="65105"/>
                </a:moveTo>
                <a:cubicBezTo>
                  <a:pt x="86250" y="65283"/>
                  <a:pt x="86175" y="65462"/>
                  <a:pt x="86099" y="65640"/>
                </a:cubicBezTo>
                <a:lnTo>
                  <a:pt x="86099" y="65640"/>
                </a:lnTo>
                <a:lnTo>
                  <a:pt x="86089" y="65636"/>
                </a:lnTo>
                <a:lnTo>
                  <a:pt x="86089" y="65663"/>
                </a:lnTo>
                <a:cubicBezTo>
                  <a:pt x="86092" y="65655"/>
                  <a:pt x="86095" y="65648"/>
                  <a:pt x="86099" y="65640"/>
                </a:cubicBezTo>
                <a:lnTo>
                  <a:pt x="86099" y="65640"/>
                </a:lnTo>
                <a:lnTo>
                  <a:pt x="92836" y="68717"/>
                </a:lnTo>
                <a:cubicBezTo>
                  <a:pt x="92915" y="68505"/>
                  <a:pt x="93022" y="68319"/>
                  <a:pt x="93101" y="68106"/>
                </a:cubicBezTo>
                <a:lnTo>
                  <a:pt x="86301" y="65105"/>
                </a:lnTo>
                <a:close/>
                <a:moveTo>
                  <a:pt x="11370" y="66247"/>
                </a:moveTo>
                <a:lnTo>
                  <a:pt x="4676" y="69435"/>
                </a:lnTo>
                <a:lnTo>
                  <a:pt x="4968" y="70045"/>
                </a:lnTo>
                <a:lnTo>
                  <a:pt x="11635" y="66752"/>
                </a:lnTo>
                <a:cubicBezTo>
                  <a:pt x="11529" y="66592"/>
                  <a:pt x="11449" y="66406"/>
                  <a:pt x="11370" y="66247"/>
                </a:cubicBezTo>
                <a:close/>
                <a:moveTo>
                  <a:pt x="85080" y="67681"/>
                </a:moveTo>
                <a:lnTo>
                  <a:pt x="84814" y="68186"/>
                </a:lnTo>
                <a:lnTo>
                  <a:pt x="91348" y="71719"/>
                </a:lnTo>
                <a:lnTo>
                  <a:pt x="91640" y="71135"/>
                </a:lnTo>
                <a:lnTo>
                  <a:pt x="85080" y="67681"/>
                </a:lnTo>
                <a:close/>
                <a:moveTo>
                  <a:pt x="12671" y="68744"/>
                </a:moveTo>
                <a:lnTo>
                  <a:pt x="12671" y="68770"/>
                </a:lnTo>
                <a:lnTo>
                  <a:pt x="6217" y="72383"/>
                </a:lnTo>
                <a:cubicBezTo>
                  <a:pt x="6323" y="72595"/>
                  <a:pt x="6429" y="72781"/>
                  <a:pt x="6535" y="72967"/>
                </a:cubicBezTo>
                <a:lnTo>
                  <a:pt x="12963" y="69249"/>
                </a:lnTo>
                <a:cubicBezTo>
                  <a:pt x="12857" y="69089"/>
                  <a:pt x="12777" y="68930"/>
                  <a:pt x="12671" y="68744"/>
                </a:cubicBezTo>
                <a:close/>
                <a:moveTo>
                  <a:pt x="83698" y="70152"/>
                </a:moveTo>
                <a:lnTo>
                  <a:pt x="83380" y="70630"/>
                </a:lnTo>
                <a:lnTo>
                  <a:pt x="89648" y="74614"/>
                </a:lnTo>
                <a:cubicBezTo>
                  <a:pt x="89781" y="74428"/>
                  <a:pt x="89887" y="74242"/>
                  <a:pt x="89994" y="74056"/>
                </a:cubicBezTo>
                <a:lnTo>
                  <a:pt x="83698" y="70152"/>
                </a:lnTo>
                <a:close/>
                <a:moveTo>
                  <a:pt x="14132" y="71161"/>
                </a:moveTo>
                <a:lnTo>
                  <a:pt x="7943" y="75252"/>
                </a:lnTo>
                <a:cubicBezTo>
                  <a:pt x="8076" y="75438"/>
                  <a:pt x="8182" y="75624"/>
                  <a:pt x="8315" y="75810"/>
                </a:cubicBezTo>
                <a:lnTo>
                  <a:pt x="14451" y="71639"/>
                </a:lnTo>
                <a:cubicBezTo>
                  <a:pt x="14345" y="71480"/>
                  <a:pt x="14238" y="71320"/>
                  <a:pt x="14132" y="71161"/>
                </a:cubicBezTo>
                <a:close/>
                <a:moveTo>
                  <a:pt x="82131" y="72489"/>
                </a:moveTo>
                <a:lnTo>
                  <a:pt x="81786" y="72967"/>
                </a:lnTo>
                <a:lnTo>
                  <a:pt x="87762" y="77350"/>
                </a:lnTo>
                <a:lnTo>
                  <a:pt x="88161" y="76819"/>
                </a:lnTo>
                <a:lnTo>
                  <a:pt x="82131" y="72489"/>
                </a:lnTo>
                <a:close/>
                <a:moveTo>
                  <a:pt x="15779" y="73472"/>
                </a:moveTo>
                <a:lnTo>
                  <a:pt x="9882" y="77961"/>
                </a:lnTo>
                <a:cubicBezTo>
                  <a:pt x="10015" y="78147"/>
                  <a:pt x="10148" y="78333"/>
                  <a:pt x="10281" y="78492"/>
                </a:cubicBezTo>
                <a:lnTo>
                  <a:pt x="16124" y="73924"/>
                </a:lnTo>
                <a:lnTo>
                  <a:pt x="15779" y="73472"/>
                </a:lnTo>
                <a:close/>
                <a:moveTo>
                  <a:pt x="80378" y="74747"/>
                </a:moveTo>
                <a:lnTo>
                  <a:pt x="80033" y="75199"/>
                </a:lnTo>
                <a:lnTo>
                  <a:pt x="85664" y="80006"/>
                </a:lnTo>
                <a:cubicBezTo>
                  <a:pt x="85823" y="79820"/>
                  <a:pt x="85956" y="79661"/>
                  <a:pt x="86089" y="79475"/>
                </a:cubicBezTo>
                <a:lnTo>
                  <a:pt x="80378" y="74747"/>
                </a:lnTo>
                <a:close/>
                <a:moveTo>
                  <a:pt x="17585" y="75677"/>
                </a:moveTo>
                <a:lnTo>
                  <a:pt x="11981" y="80564"/>
                </a:lnTo>
                <a:lnTo>
                  <a:pt x="12432" y="81069"/>
                </a:lnTo>
                <a:lnTo>
                  <a:pt x="17957" y="76102"/>
                </a:lnTo>
                <a:cubicBezTo>
                  <a:pt x="17824" y="75969"/>
                  <a:pt x="17691" y="75810"/>
                  <a:pt x="17585" y="75677"/>
                </a:cubicBezTo>
                <a:close/>
                <a:moveTo>
                  <a:pt x="78492" y="76872"/>
                </a:moveTo>
                <a:lnTo>
                  <a:pt x="78120" y="77297"/>
                </a:lnTo>
                <a:lnTo>
                  <a:pt x="83433" y="82450"/>
                </a:lnTo>
                <a:cubicBezTo>
                  <a:pt x="83566" y="82291"/>
                  <a:pt x="83725" y="82131"/>
                  <a:pt x="83884" y="81972"/>
                </a:cubicBezTo>
                <a:lnTo>
                  <a:pt x="78492" y="76872"/>
                </a:lnTo>
                <a:close/>
                <a:moveTo>
                  <a:pt x="19524" y="77749"/>
                </a:moveTo>
                <a:lnTo>
                  <a:pt x="14291" y="83008"/>
                </a:lnTo>
                <a:lnTo>
                  <a:pt x="14743" y="83459"/>
                </a:lnTo>
                <a:lnTo>
                  <a:pt x="19923" y="78147"/>
                </a:lnTo>
                <a:lnTo>
                  <a:pt x="19524" y="77749"/>
                </a:lnTo>
                <a:close/>
                <a:moveTo>
                  <a:pt x="76473" y="78864"/>
                </a:moveTo>
                <a:lnTo>
                  <a:pt x="76048" y="79263"/>
                </a:lnTo>
                <a:lnTo>
                  <a:pt x="81016" y="84788"/>
                </a:lnTo>
                <a:lnTo>
                  <a:pt x="81494" y="84336"/>
                </a:lnTo>
                <a:lnTo>
                  <a:pt x="76473" y="78864"/>
                </a:lnTo>
                <a:close/>
                <a:moveTo>
                  <a:pt x="21596" y="79688"/>
                </a:moveTo>
                <a:lnTo>
                  <a:pt x="16735" y="85292"/>
                </a:lnTo>
                <a:lnTo>
                  <a:pt x="17240" y="85717"/>
                </a:lnTo>
                <a:lnTo>
                  <a:pt x="22021" y="80059"/>
                </a:lnTo>
                <a:lnTo>
                  <a:pt x="21596" y="79688"/>
                </a:lnTo>
                <a:close/>
                <a:moveTo>
                  <a:pt x="74322" y="80724"/>
                </a:moveTo>
                <a:lnTo>
                  <a:pt x="73897" y="81069"/>
                </a:lnTo>
                <a:lnTo>
                  <a:pt x="78466" y="86913"/>
                </a:lnTo>
                <a:lnTo>
                  <a:pt x="78970" y="86514"/>
                </a:lnTo>
                <a:lnTo>
                  <a:pt x="74322" y="80724"/>
                </a:lnTo>
                <a:close/>
                <a:moveTo>
                  <a:pt x="23801" y="81467"/>
                </a:moveTo>
                <a:lnTo>
                  <a:pt x="19312" y="87391"/>
                </a:lnTo>
                <a:lnTo>
                  <a:pt x="19843" y="87789"/>
                </a:lnTo>
                <a:lnTo>
                  <a:pt x="24252" y="81813"/>
                </a:lnTo>
                <a:lnTo>
                  <a:pt x="23801" y="81467"/>
                </a:lnTo>
                <a:close/>
                <a:moveTo>
                  <a:pt x="72064" y="82424"/>
                </a:moveTo>
                <a:cubicBezTo>
                  <a:pt x="71905" y="82530"/>
                  <a:pt x="71772" y="82636"/>
                  <a:pt x="71613" y="82742"/>
                </a:cubicBezTo>
                <a:lnTo>
                  <a:pt x="75756" y="88905"/>
                </a:lnTo>
                <a:lnTo>
                  <a:pt x="76314" y="88506"/>
                </a:lnTo>
                <a:lnTo>
                  <a:pt x="72064" y="82424"/>
                </a:lnTo>
                <a:close/>
                <a:moveTo>
                  <a:pt x="26112" y="83088"/>
                </a:moveTo>
                <a:lnTo>
                  <a:pt x="26112" y="83114"/>
                </a:lnTo>
                <a:lnTo>
                  <a:pt x="22074" y="89330"/>
                </a:lnTo>
                <a:cubicBezTo>
                  <a:pt x="22260" y="89436"/>
                  <a:pt x="22446" y="89569"/>
                  <a:pt x="22632" y="89675"/>
                </a:cubicBezTo>
                <a:lnTo>
                  <a:pt x="26590" y="83406"/>
                </a:lnTo>
                <a:cubicBezTo>
                  <a:pt x="26430" y="83300"/>
                  <a:pt x="26271" y="83194"/>
                  <a:pt x="26112" y="83088"/>
                </a:cubicBezTo>
                <a:close/>
                <a:moveTo>
                  <a:pt x="69700" y="83964"/>
                </a:moveTo>
                <a:cubicBezTo>
                  <a:pt x="69514" y="84044"/>
                  <a:pt x="69355" y="84150"/>
                  <a:pt x="69195" y="84256"/>
                </a:cubicBezTo>
                <a:lnTo>
                  <a:pt x="72941" y="90658"/>
                </a:lnTo>
                <a:lnTo>
                  <a:pt x="73499" y="90313"/>
                </a:lnTo>
                <a:lnTo>
                  <a:pt x="69700" y="83964"/>
                </a:lnTo>
                <a:close/>
                <a:moveTo>
                  <a:pt x="28555" y="84575"/>
                </a:moveTo>
                <a:lnTo>
                  <a:pt x="24943" y="91056"/>
                </a:lnTo>
                <a:lnTo>
                  <a:pt x="25527" y="91375"/>
                </a:lnTo>
                <a:lnTo>
                  <a:pt x="29060" y="84867"/>
                </a:lnTo>
                <a:lnTo>
                  <a:pt x="28555" y="84575"/>
                </a:lnTo>
                <a:close/>
                <a:moveTo>
                  <a:pt x="67203" y="85319"/>
                </a:moveTo>
                <a:lnTo>
                  <a:pt x="66699" y="85584"/>
                </a:lnTo>
                <a:lnTo>
                  <a:pt x="69966" y="92225"/>
                </a:lnTo>
                <a:lnTo>
                  <a:pt x="70577" y="91933"/>
                </a:lnTo>
                <a:lnTo>
                  <a:pt x="67203" y="85319"/>
                </a:lnTo>
                <a:close/>
                <a:moveTo>
                  <a:pt x="31079" y="85877"/>
                </a:moveTo>
                <a:lnTo>
                  <a:pt x="27918" y="92597"/>
                </a:lnTo>
                <a:lnTo>
                  <a:pt x="28529" y="92863"/>
                </a:lnTo>
                <a:lnTo>
                  <a:pt x="31610" y="86116"/>
                </a:lnTo>
                <a:lnTo>
                  <a:pt x="31079" y="85877"/>
                </a:lnTo>
                <a:close/>
                <a:moveTo>
                  <a:pt x="64653" y="86514"/>
                </a:moveTo>
                <a:lnTo>
                  <a:pt x="64122" y="86727"/>
                </a:lnTo>
                <a:lnTo>
                  <a:pt x="66911" y="93606"/>
                </a:lnTo>
                <a:cubicBezTo>
                  <a:pt x="67124" y="93527"/>
                  <a:pt x="67336" y="93420"/>
                  <a:pt x="67549" y="93341"/>
                </a:cubicBezTo>
                <a:lnTo>
                  <a:pt x="64653" y="86514"/>
                </a:lnTo>
                <a:close/>
                <a:moveTo>
                  <a:pt x="33682" y="86992"/>
                </a:moveTo>
                <a:lnTo>
                  <a:pt x="30999" y="93898"/>
                </a:lnTo>
                <a:lnTo>
                  <a:pt x="31610" y="94137"/>
                </a:lnTo>
                <a:lnTo>
                  <a:pt x="34213" y="87178"/>
                </a:lnTo>
                <a:lnTo>
                  <a:pt x="33682" y="86992"/>
                </a:lnTo>
                <a:close/>
                <a:moveTo>
                  <a:pt x="61997" y="87523"/>
                </a:moveTo>
                <a:lnTo>
                  <a:pt x="61466" y="87709"/>
                </a:lnTo>
                <a:lnTo>
                  <a:pt x="63803" y="94748"/>
                </a:lnTo>
                <a:lnTo>
                  <a:pt x="64414" y="94536"/>
                </a:lnTo>
                <a:lnTo>
                  <a:pt x="61997" y="87523"/>
                </a:lnTo>
                <a:close/>
                <a:moveTo>
                  <a:pt x="36365" y="87922"/>
                </a:moveTo>
                <a:lnTo>
                  <a:pt x="34160" y="95014"/>
                </a:lnTo>
                <a:cubicBezTo>
                  <a:pt x="34372" y="95094"/>
                  <a:pt x="34585" y="95147"/>
                  <a:pt x="34797" y="95200"/>
                </a:cubicBezTo>
                <a:lnTo>
                  <a:pt x="36922" y="88081"/>
                </a:lnTo>
                <a:lnTo>
                  <a:pt x="36365" y="87922"/>
                </a:lnTo>
                <a:close/>
                <a:moveTo>
                  <a:pt x="59288" y="88347"/>
                </a:moveTo>
                <a:lnTo>
                  <a:pt x="58757" y="88506"/>
                </a:lnTo>
                <a:lnTo>
                  <a:pt x="60563" y="95678"/>
                </a:lnTo>
                <a:lnTo>
                  <a:pt x="61227" y="95519"/>
                </a:lnTo>
                <a:lnTo>
                  <a:pt x="59288" y="88347"/>
                </a:lnTo>
                <a:close/>
                <a:moveTo>
                  <a:pt x="39100" y="88666"/>
                </a:moveTo>
                <a:lnTo>
                  <a:pt x="37374" y="95891"/>
                </a:lnTo>
                <a:lnTo>
                  <a:pt x="38038" y="96023"/>
                </a:lnTo>
                <a:lnTo>
                  <a:pt x="39632" y="88798"/>
                </a:lnTo>
                <a:lnTo>
                  <a:pt x="39100" y="88666"/>
                </a:lnTo>
                <a:close/>
                <a:moveTo>
                  <a:pt x="56525" y="88984"/>
                </a:moveTo>
                <a:lnTo>
                  <a:pt x="55994" y="89091"/>
                </a:lnTo>
                <a:lnTo>
                  <a:pt x="57296" y="96395"/>
                </a:lnTo>
                <a:lnTo>
                  <a:pt x="57960" y="96262"/>
                </a:lnTo>
                <a:lnTo>
                  <a:pt x="56525" y="88984"/>
                </a:lnTo>
                <a:close/>
                <a:moveTo>
                  <a:pt x="41863" y="89223"/>
                </a:moveTo>
                <a:lnTo>
                  <a:pt x="40668" y="96528"/>
                </a:lnTo>
                <a:lnTo>
                  <a:pt x="41332" y="96634"/>
                </a:lnTo>
                <a:lnTo>
                  <a:pt x="42421" y="89303"/>
                </a:lnTo>
                <a:lnTo>
                  <a:pt x="41863" y="89223"/>
                </a:lnTo>
                <a:close/>
                <a:moveTo>
                  <a:pt x="53736" y="89436"/>
                </a:moveTo>
                <a:lnTo>
                  <a:pt x="53178" y="89516"/>
                </a:lnTo>
                <a:lnTo>
                  <a:pt x="53975" y="96900"/>
                </a:lnTo>
                <a:lnTo>
                  <a:pt x="54639" y="96820"/>
                </a:lnTo>
                <a:lnTo>
                  <a:pt x="53736" y="89436"/>
                </a:lnTo>
                <a:close/>
                <a:moveTo>
                  <a:pt x="44679" y="89569"/>
                </a:moveTo>
                <a:lnTo>
                  <a:pt x="43988" y="96953"/>
                </a:lnTo>
                <a:lnTo>
                  <a:pt x="44652" y="97006"/>
                </a:lnTo>
                <a:lnTo>
                  <a:pt x="45236" y="89622"/>
                </a:lnTo>
                <a:lnTo>
                  <a:pt x="44679" y="89569"/>
                </a:lnTo>
                <a:close/>
                <a:moveTo>
                  <a:pt x="50921" y="89702"/>
                </a:moveTo>
                <a:lnTo>
                  <a:pt x="50336" y="89728"/>
                </a:lnTo>
                <a:lnTo>
                  <a:pt x="50682" y="97139"/>
                </a:lnTo>
                <a:lnTo>
                  <a:pt x="51346" y="97112"/>
                </a:lnTo>
                <a:lnTo>
                  <a:pt x="50921" y="89702"/>
                </a:lnTo>
                <a:close/>
                <a:moveTo>
                  <a:pt x="47494" y="89755"/>
                </a:moveTo>
                <a:lnTo>
                  <a:pt x="47308" y="97166"/>
                </a:lnTo>
                <a:lnTo>
                  <a:pt x="47972" y="97166"/>
                </a:lnTo>
                <a:lnTo>
                  <a:pt x="48079" y="897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"/>
          <p:cNvSpPr/>
          <p:nvPr/>
        </p:nvSpPr>
        <p:spPr>
          <a:xfrm>
            <a:off x="8360550" y="4321563"/>
            <a:ext cx="550834" cy="564881"/>
          </a:xfrm>
          <a:custGeom>
            <a:rect b="b" l="l" r="r" t="t"/>
            <a:pathLst>
              <a:path extrusionOk="0" h="44235" w="431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 txBox="1"/>
          <p:nvPr>
            <p:ph type="title"/>
          </p:nvPr>
        </p:nvSpPr>
        <p:spPr>
          <a:xfrm>
            <a:off x="713225" y="1038975"/>
            <a:ext cx="3036900" cy="19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03" name="Google Shape;203;p17"/>
          <p:cNvSpPr txBox="1"/>
          <p:nvPr>
            <p:ph idx="1" type="subTitle"/>
          </p:nvPr>
        </p:nvSpPr>
        <p:spPr>
          <a:xfrm>
            <a:off x="713225" y="2975325"/>
            <a:ext cx="3036900" cy="11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7"/>
          <p:cNvSpPr/>
          <p:nvPr>
            <p:ph idx="2" type="pic"/>
          </p:nvPr>
        </p:nvSpPr>
        <p:spPr>
          <a:xfrm>
            <a:off x="4944350" y="974550"/>
            <a:ext cx="3248100" cy="3194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/>
          <p:nvPr>
            <p:ph type="title"/>
          </p:nvPr>
        </p:nvSpPr>
        <p:spPr>
          <a:xfrm>
            <a:off x="885450" y="1466975"/>
            <a:ext cx="27498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07" name="Google Shape;207;p18"/>
          <p:cNvSpPr txBox="1"/>
          <p:nvPr>
            <p:ph idx="1" type="subTitle"/>
          </p:nvPr>
        </p:nvSpPr>
        <p:spPr>
          <a:xfrm>
            <a:off x="885450" y="2508575"/>
            <a:ext cx="27498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8" name="Google Shape;208;p18"/>
          <p:cNvGrpSpPr/>
          <p:nvPr/>
        </p:nvGrpSpPr>
        <p:grpSpPr>
          <a:xfrm>
            <a:off x="5048725" y="0"/>
            <a:ext cx="4095351" cy="5143500"/>
            <a:chOff x="5048725" y="0"/>
            <a:chExt cx="4095351" cy="5143500"/>
          </a:xfrm>
        </p:grpSpPr>
        <p:pic>
          <p:nvPicPr>
            <p:cNvPr id="209" name="Google Shape;209;p18"/>
            <p:cNvPicPr preferRelativeResize="0"/>
            <p:nvPr/>
          </p:nvPicPr>
          <p:blipFill rotWithShape="1">
            <a:blip r:embed="rId2">
              <a:alphaModFix/>
            </a:blip>
            <a:srcRect b="36605" l="5249" r="79664" t="15711"/>
            <a:stretch/>
          </p:blipFill>
          <p:spPr>
            <a:xfrm>
              <a:off x="7258525" y="2024450"/>
              <a:ext cx="1885551" cy="311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8"/>
            <p:cNvPicPr preferRelativeResize="0"/>
            <p:nvPr/>
          </p:nvPicPr>
          <p:blipFill rotWithShape="1">
            <a:blip r:embed="rId3">
              <a:alphaModFix/>
            </a:blip>
            <a:srcRect b="2259" l="27263" r="34781" t="65601"/>
            <a:stretch/>
          </p:blipFill>
          <p:spPr>
            <a:xfrm>
              <a:off x="5048725" y="0"/>
              <a:ext cx="4095276" cy="1814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18"/>
          <p:cNvGrpSpPr/>
          <p:nvPr/>
        </p:nvGrpSpPr>
        <p:grpSpPr>
          <a:xfrm>
            <a:off x="0" y="767150"/>
            <a:ext cx="2939325" cy="4376350"/>
            <a:chOff x="0" y="767150"/>
            <a:chExt cx="2939325" cy="4376350"/>
          </a:xfrm>
        </p:grpSpPr>
        <p:pic>
          <p:nvPicPr>
            <p:cNvPr id="212" name="Google Shape;212;p18"/>
            <p:cNvPicPr preferRelativeResize="0"/>
            <p:nvPr/>
          </p:nvPicPr>
          <p:blipFill rotWithShape="1">
            <a:blip r:embed="rId3">
              <a:alphaModFix/>
            </a:blip>
            <a:srcRect b="9237" l="54318" r="30047" t="9229"/>
            <a:stretch/>
          </p:blipFill>
          <p:spPr>
            <a:xfrm>
              <a:off x="0" y="767150"/>
              <a:ext cx="1603524" cy="437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8"/>
            <p:cNvPicPr preferRelativeResize="0"/>
            <p:nvPr/>
          </p:nvPicPr>
          <p:blipFill rotWithShape="1">
            <a:blip r:embed="rId2">
              <a:alphaModFix/>
            </a:blip>
            <a:srcRect b="-2804" l="5068" r="71057" t="54360"/>
            <a:stretch/>
          </p:blipFill>
          <p:spPr>
            <a:xfrm rot="10800000">
              <a:off x="0" y="2022100"/>
              <a:ext cx="2939325" cy="3121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4" name="Google Shape;214;p18"/>
          <p:cNvGrpSpPr/>
          <p:nvPr/>
        </p:nvGrpSpPr>
        <p:grpSpPr>
          <a:xfrm>
            <a:off x="340025" y="-539050"/>
            <a:ext cx="8485584" cy="7572200"/>
            <a:chOff x="340025" y="-539050"/>
            <a:chExt cx="8485584" cy="7572200"/>
          </a:xfrm>
        </p:grpSpPr>
        <p:sp>
          <p:nvSpPr>
            <p:cNvPr id="215" name="Google Shape;215;p18"/>
            <p:cNvSpPr/>
            <p:nvPr/>
          </p:nvSpPr>
          <p:spPr>
            <a:xfrm>
              <a:off x="340025" y="-539050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8274775" y="257063"/>
              <a:ext cx="550834" cy="564881"/>
            </a:xfrm>
            <a:custGeom>
              <a:rect b="b" l="l" r="r" t="t"/>
              <a:pathLst>
                <a:path extrusionOk="0" h="44235" w="431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3296325" y="4604000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9"/>
          <p:cNvGrpSpPr/>
          <p:nvPr/>
        </p:nvGrpSpPr>
        <p:grpSpPr>
          <a:xfrm>
            <a:off x="4157250" y="0"/>
            <a:ext cx="4986750" cy="3919025"/>
            <a:chOff x="4157250" y="0"/>
            <a:chExt cx="4986750" cy="3919025"/>
          </a:xfrm>
        </p:grpSpPr>
        <p:pic>
          <p:nvPicPr>
            <p:cNvPr id="220" name="Google Shape;220;p19"/>
            <p:cNvPicPr preferRelativeResize="0"/>
            <p:nvPr/>
          </p:nvPicPr>
          <p:blipFill rotWithShape="1">
            <a:blip r:embed="rId2">
              <a:alphaModFix/>
            </a:blip>
            <a:srcRect b="20921" l="-6509" r="82993" t="19166"/>
            <a:stretch/>
          </p:blipFill>
          <p:spPr>
            <a:xfrm>
              <a:off x="6204675" y="0"/>
              <a:ext cx="2939325" cy="391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9"/>
            <p:cNvPicPr preferRelativeResize="0"/>
            <p:nvPr/>
          </p:nvPicPr>
          <p:blipFill rotWithShape="1">
            <a:blip r:embed="rId3">
              <a:alphaModFix/>
            </a:blip>
            <a:srcRect b="0" l="21162" r="32620" t="59548"/>
            <a:stretch/>
          </p:blipFill>
          <p:spPr>
            <a:xfrm>
              <a:off x="4157250" y="0"/>
              <a:ext cx="4986750" cy="228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19"/>
          <p:cNvGrpSpPr/>
          <p:nvPr/>
        </p:nvGrpSpPr>
        <p:grpSpPr>
          <a:xfrm>
            <a:off x="0" y="1017726"/>
            <a:ext cx="4438149" cy="4166224"/>
            <a:chOff x="0" y="1017726"/>
            <a:chExt cx="4438149" cy="4166224"/>
          </a:xfrm>
        </p:grpSpPr>
        <p:pic>
          <p:nvPicPr>
            <p:cNvPr id="223" name="Google Shape;223;p19"/>
            <p:cNvPicPr preferRelativeResize="0"/>
            <p:nvPr/>
          </p:nvPicPr>
          <p:blipFill rotWithShape="1">
            <a:blip r:embed="rId3">
              <a:alphaModFix/>
            </a:blip>
            <a:srcRect b="60122" l="40973" r="15755" t="-3604"/>
            <a:stretch/>
          </p:blipFill>
          <p:spPr>
            <a:xfrm>
              <a:off x="0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19"/>
            <p:cNvPicPr preferRelativeResize="0"/>
            <p:nvPr/>
          </p:nvPicPr>
          <p:blipFill rotWithShape="1">
            <a:blip r:embed="rId2">
              <a:alphaModFix/>
            </a:blip>
            <a:srcRect b="15706" l="-6061" r="82187" t="19631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19"/>
          <p:cNvGrpSpPr/>
          <p:nvPr/>
        </p:nvGrpSpPr>
        <p:grpSpPr>
          <a:xfrm>
            <a:off x="-490675" y="364175"/>
            <a:ext cx="9231425" cy="5093375"/>
            <a:chOff x="-490675" y="364175"/>
            <a:chExt cx="9231425" cy="5093375"/>
          </a:xfrm>
        </p:grpSpPr>
        <p:sp>
          <p:nvSpPr>
            <p:cNvPr id="226" name="Google Shape;226;p19"/>
            <p:cNvSpPr/>
            <p:nvPr/>
          </p:nvSpPr>
          <p:spPr>
            <a:xfrm>
              <a:off x="530925" y="364175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7994350" y="4151350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-490675" y="4377425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19"/>
          <p:cNvSpPr txBox="1"/>
          <p:nvPr>
            <p:ph type="title"/>
          </p:nvPr>
        </p:nvSpPr>
        <p:spPr>
          <a:xfrm>
            <a:off x="5801325" y="1435500"/>
            <a:ext cx="25125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1" type="subTitle"/>
          </p:nvPr>
        </p:nvSpPr>
        <p:spPr>
          <a:xfrm>
            <a:off x="5801444" y="2439600"/>
            <a:ext cx="2512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0"/>
          <p:cNvGrpSpPr/>
          <p:nvPr/>
        </p:nvGrpSpPr>
        <p:grpSpPr>
          <a:xfrm>
            <a:off x="2311325" y="2939300"/>
            <a:ext cx="6506251" cy="2204200"/>
            <a:chOff x="2311325" y="2939300"/>
            <a:chExt cx="6506251" cy="2204200"/>
          </a:xfrm>
        </p:grpSpPr>
        <p:pic>
          <p:nvPicPr>
            <p:cNvPr id="233" name="Google Shape;233;p20"/>
            <p:cNvPicPr preferRelativeResize="0"/>
            <p:nvPr/>
          </p:nvPicPr>
          <p:blipFill rotWithShape="1">
            <a:blip r:embed="rId2">
              <a:alphaModFix/>
            </a:blip>
            <a:srcRect b="63676" l="11668" r="57873" t="2625"/>
            <a:stretch/>
          </p:blipFill>
          <p:spPr>
            <a:xfrm>
              <a:off x="5010600" y="2939300"/>
              <a:ext cx="3806976" cy="220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0"/>
            <p:cNvPicPr preferRelativeResize="0"/>
            <p:nvPr/>
          </p:nvPicPr>
          <p:blipFill rotWithShape="1">
            <a:blip r:embed="rId3">
              <a:alphaModFix/>
            </a:blip>
            <a:srcRect b="64358" l="26893" r="26889" t="6006"/>
            <a:stretch/>
          </p:blipFill>
          <p:spPr>
            <a:xfrm>
              <a:off x="2311325" y="3470025"/>
              <a:ext cx="4986750" cy="1673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" name="Google Shape;235;p20"/>
          <p:cNvGrpSpPr/>
          <p:nvPr/>
        </p:nvGrpSpPr>
        <p:grpSpPr>
          <a:xfrm>
            <a:off x="0" y="-13449"/>
            <a:ext cx="4251175" cy="2400300"/>
            <a:chOff x="0" y="-13449"/>
            <a:chExt cx="4251175" cy="2400300"/>
          </a:xfrm>
        </p:grpSpPr>
        <p:pic>
          <p:nvPicPr>
            <p:cNvPr id="236" name="Google Shape;236;p20"/>
            <p:cNvPicPr preferRelativeResize="0"/>
            <p:nvPr/>
          </p:nvPicPr>
          <p:blipFill rotWithShape="1">
            <a:blip r:embed="rId3">
              <a:alphaModFix/>
            </a:blip>
            <a:srcRect b="12392" l="48616" r="25722" t="43141"/>
            <a:stretch/>
          </p:blipFill>
          <p:spPr>
            <a:xfrm>
              <a:off x="0" y="0"/>
              <a:ext cx="2631924" cy="2386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0"/>
            <p:cNvPicPr preferRelativeResize="0"/>
            <p:nvPr/>
          </p:nvPicPr>
          <p:blipFill rotWithShape="1">
            <a:blip r:embed="rId2">
              <a:alphaModFix/>
            </a:blip>
            <a:srcRect b="55401" l="5590" r="59880" t="19466"/>
            <a:stretch/>
          </p:blipFill>
          <p:spPr>
            <a:xfrm rot="10800000">
              <a:off x="1" y="-13449"/>
              <a:ext cx="4251174" cy="1619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39" name="Google Shape;239;p20"/>
          <p:cNvGrpSpPr/>
          <p:nvPr/>
        </p:nvGrpSpPr>
        <p:grpSpPr>
          <a:xfrm>
            <a:off x="-518850" y="297625"/>
            <a:ext cx="9494975" cy="5458325"/>
            <a:chOff x="-518850" y="297625"/>
            <a:chExt cx="9494975" cy="5458325"/>
          </a:xfrm>
        </p:grpSpPr>
        <p:sp>
          <p:nvSpPr>
            <p:cNvPr id="240" name="Google Shape;240;p20"/>
            <p:cNvSpPr/>
            <p:nvPr/>
          </p:nvSpPr>
          <p:spPr>
            <a:xfrm>
              <a:off x="220275" y="4650550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8229725" y="4449750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-518850" y="297625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0"/>
          <p:cNvSpPr txBox="1"/>
          <p:nvPr>
            <p:ph idx="1" type="body"/>
          </p:nvPr>
        </p:nvSpPr>
        <p:spPr>
          <a:xfrm>
            <a:off x="720000" y="1222225"/>
            <a:ext cx="7704000" cy="24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0" y="0"/>
            <a:ext cx="9144000" cy="5183950"/>
            <a:chOff x="0" y="0"/>
            <a:chExt cx="9144000" cy="5183950"/>
          </a:xfrm>
        </p:grpSpPr>
        <p:grpSp>
          <p:nvGrpSpPr>
            <p:cNvPr id="22" name="Google Shape;22;p3"/>
            <p:cNvGrpSpPr/>
            <p:nvPr/>
          </p:nvGrpSpPr>
          <p:grpSpPr>
            <a:xfrm flipH="1">
              <a:off x="0" y="0"/>
              <a:ext cx="4986750" cy="3919025"/>
              <a:chOff x="4157250" y="0"/>
              <a:chExt cx="4986750" cy="3919025"/>
            </a:xfrm>
          </p:grpSpPr>
          <p:pic>
            <p:nvPicPr>
              <p:cNvPr id="23" name="Google Shape;23;p3"/>
              <p:cNvPicPr preferRelativeResize="0"/>
              <p:nvPr/>
            </p:nvPicPr>
            <p:blipFill rotWithShape="1">
              <a:blip r:embed="rId2">
                <a:alphaModFix/>
              </a:blip>
              <a:srcRect b="13678" l="1389" r="75094" t="26409"/>
              <a:stretch/>
            </p:blipFill>
            <p:spPr>
              <a:xfrm>
                <a:off x="6204675" y="0"/>
                <a:ext cx="2939325" cy="3919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3"/>
              <p:cNvPicPr preferRelativeResize="0"/>
              <p:nvPr/>
            </p:nvPicPr>
            <p:blipFill rotWithShape="1">
              <a:blip r:embed="rId3">
                <a:alphaModFix/>
              </a:blip>
              <a:srcRect b="4308" l="21162" r="32620" t="55240"/>
              <a:stretch/>
            </p:blipFill>
            <p:spPr>
              <a:xfrm>
                <a:off x="4157250" y="0"/>
                <a:ext cx="4986750" cy="228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" name="Google Shape;25;p3"/>
            <p:cNvGrpSpPr/>
            <p:nvPr/>
          </p:nvGrpSpPr>
          <p:grpSpPr>
            <a:xfrm flipH="1">
              <a:off x="4705851" y="1017726"/>
              <a:ext cx="4438149" cy="4166224"/>
              <a:chOff x="0" y="1017726"/>
              <a:chExt cx="4438149" cy="4166224"/>
            </a:xfrm>
          </p:grpSpPr>
          <p:pic>
            <p:nvPicPr>
              <p:cNvPr id="26" name="Google Shape;26;p3"/>
              <p:cNvPicPr preferRelativeResize="0"/>
              <p:nvPr/>
            </p:nvPicPr>
            <p:blipFill rotWithShape="1">
              <a:blip r:embed="rId3">
                <a:alphaModFix/>
              </a:blip>
              <a:srcRect b="51352" l="35374" r="21354" t="5165"/>
              <a:stretch/>
            </p:blipFill>
            <p:spPr>
              <a:xfrm>
                <a:off x="0" y="2809500"/>
                <a:ext cx="4438149" cy="233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27;p3"/>
              <p:cNvPicPr preferRelativeResize="0"/>
              <p:nvPr/>
            </p:nvPicPr>
            <p:blipFill rotWithShape="1">
              <a:blip r:embed="rId2">
                <a:alphaModFix/>
              </a:blip>
              <a:srcRect b="13747" l="0" r="76126" t="21590"/>
              <a:stretch/>
            </p:blipFill>
            <p:spPr>
              <a:xfrm rot="10800000">
                <a:off x="0" y="1017726"/>
                <a:ext cx="2939325" cy="41662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2567250" y="2357700"/>
            <a:ext cx="4009500" cy="13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3734400" y="776150"/>
            <a:ext cx="1675200" cy="1382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2567250" y="3857300"/>
            <a:ext cx="4009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" name="Google Shape;31;p3"/>
          <p:cNvGrpSpPr/>
          <p:nvPr/>
        </p:nvGrpSpPr>
        <p:grpSpPr>
          <a:xfrm>
            <a:off x="961015" y="-478950"/>
            <a:ext cx="7745176" cy="5234706"/>
            <a:chOff x="961015" y="-478950"/>
            <a:chExt cx="7745176" cy="5234706"/>
          </a:xfrm>
        </p:grpSpPr>
        <p:sp>
          <p:nvSpPr>
            <p:cNvPr id="32" name="Google Shape;32;p3"/>
            <p:cNvSpPr/>
            <p:nvPr/>
          </p:nvSpPr>
          <p:spPr>
            <a:xfrm flipH="1">
              <a:off x="7906891" y="-320975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961015" y="-478950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8155357" y="4190875"/>
              <a:ext cx="550834" cy="564881"/>
            </a:xfrm>
            <a:custGeom>
              <a:rect b="b" l="l" r="r" t="t"/>
              <a:pathLst>
                <a:path extrusionOk="0" h="44235" w="431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46" name="Google Shape;246;p21"/>
          <p:cNvSpPr txBox="1"/>
          <p:nvPr>
            <p:ph idx="1" type="subTitle"/>
          </p:nvPr>
        </p:nvSpPr>
        <p:spPr>
          <a:xfrm>
            <a:off x="4923151" y="2645775"/>
            <a:ext cx="2852100" cy="16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idx="2" type="subTitle"/>
          </p:nvPr>
        </p:nvSpPr>
        <p:spPr>
          <a:xfrm>
            <a:off x="1368750" y="2645775"/>
            <a:ext cx="2852100" cy="16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1"/>
          <p:cNvSpPr txBox="1"/>
          <p:nvPr>
            <p:ph idx="3" type="subTitle"/>
          </p:nvPr>
        </p:nvSpPr>
        <p:spPr>
          <a:xfrm>
            <a:off x="1368750" y="2158150"/>
            <a:ext cx="2852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21"/>
          <p:cNvSpPr txBox="1"/>
          <p:nvPr>
            <p:ph idx="4" type="subTitle"/>
          </p:nvPr>
        </p:nvSpPr>
        <p:spPr>
          <a:xfrm>
            <a:off x="4923151" y="2158150"/>
            <a:ext cx="2852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50" name="Google Shape;250;p21"/>
          <p:cNvGrpSpPr/>
          <p:nvPr/>
        </p:nvGrpSpPr>
        <p:grpSpPr>
          <a:xfrm>
            <a:off x="4157250" y="0"/>
            <a:ext cx="4986750" cy="3919025"/>
            <a:chOff x="4157250" y="0"/>
            <a:chExt cx="4986750" cy="3919025"/>
          </a:xfrm>
        </p:grpSpPr>
        <p:pic>
          <p:nvPicPr>
            <p:cNvPr id="251" name="Google Shape;251;p21"/>
            <p:cNvPicPr preferRelativeResize="0"/>
            <p:nvPr/>
          </p:nvPicPr>
          <p:blipFill rotWithShape="1">
            <a:blip r:embed="rId2">
              <a:alphaModFix/>
            </a:blip>
            <a:srcRect b="20921" l="-4856" r="81339" t="19166"/>
            <a:stretch/>
          </p:blipFill>
          <p:spPr>
            <a:xfrm>
              <a:off x="6204675" y="0"/>
              <a:ext cx="2939325" cy="391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1"/>
            <p:cNvPicPr preferRelativeResize="0"/>
            <p:nvPr/>
          </p:nvPicPr>
          <p:blipFill rotWithShape="1">
            <a:blip r:embed="rId3">
              <a:alphaModFix/>
            </a:blip>
            <a:srcRect b="0" l="21162" r="32620" t="59548"/>
            <a:stretch/>
          </p:blipFill>
          <p:spPr>
            <a:xfrm>
              <a:off x="4157250" y="0"/>
              <a:ext cx="4986750" cy="228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21"/>
          <p:cNvGrpSpPr/>
          <p:nvPr/>
        </p:nvGrpSpPr>
        <p:grpSpPr>
          <a:xfrm>
            <a:off x="0" y="1017726"/>
            <a:ext cx="4438149" cy="4166224"/>
            <a:chOff x="0" y="1017726"/>
            <a:chExt cx="4438149" cy="4166224"/>
          </a:xfrm>
        </p:grpSpPr>
        <p:pic>
          <p:nvPicPr>
            <p:cNvPr id="254" name="Google Shape;254;p21"/>
            <p:cNvPicPr preferRelativeResize="0"/>
            <p:nvPr/>
          </p:nvPicPr>
          <p:blipFill rotWithShape="1">
            <a:blip r:embed="rId3">
              <a:alphaModFix/>
            </a:blip>
            <a:srcRect b="60122" l="40973" r="15755" t="-3604"/>
            <a:stretch/>
          </p:blipFill>
          <p:spPr>
            <a:xfrm>
              <a:off x="0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1"/>
            <p:cNvPicPr preferRelativeResize="0"/>
            <p:nvPr/>
          </p:nvPicPr>
          <p:blipFill rotWithShape="1">
            <a:blip r:embed="rId2">
              <a:alphaModFix/>
            </a:blip>
            <a:srcRect b="15706" l="-6061" r="82187" t="19631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6" name="Google Shape;256;p21"/>
          <p:cNvGrpSpPr/>
          <p:nvPr/>
        </p:nvGrpSpPr>
        <p:grpSpPr>
          <a:xfrm>
            <a:off x="186500" y="-619700"/>
            <a:ext cx="10798725" cy="5574350"/>
            <a:chOff x="186500" y="-619700"/>
            <a:chExt cx="10798725" cy="5574350"/>
          </a:xfrm>
        </p:grpSpPr>
        <p:sp>
          <p:nvSpPr>
            <p:cNvPr id="257" name="Google Shape;257;p21"/>
            <p:cNvSpPr/>
            <p:nvPr/>
          </p:nvSpPr>
          <p:spPr>
            <a:xfrm>
              <a:off x="8555425" y="1116150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186500" y="4604000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186500" y="-619700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2"/>
          <p:cNvGrpSpPr/>
          <p:nvPr/>
        </p:nvGrpSpPr>
        <p:grpSpPr>
          <a:xfrm>
            <a:off x="1" y="2809500"/>
            <a:ext cx="6656573" cy="2374450"/>
            <a:chOff x="1" y="2809500"/>
            <a:chExt cx="6656573" cy="2374450"/>
          </a:xfrm>
        </p:grpSpPr>
        <p:pic>
          <p:nvPicPr>
            <p:cNvPr id="262" name="Google Shape;262;p22"/>
            <p:cNvPicPr preferRelativeResize="0"/>
            <p:nvPr/>
          </p:nvPicPr>
          <p:blipFill rotWithShape="1">
            <a:blip r:embed="rId2">
              <a:alphaModFix/>
            </a:blip>
            <a:srcRect b="60935" l="32453" r="24275" t="-4417"/>
            <a:stretch/>
          </p:blipFill>
          <p:spPr>
            <a:xfrm>
              <a:off x="2218425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2"/>
            <p:cNvPicPr preferRelativeResize="0"/>
            <p:nvPr/>
          </p:nvPicPr>
          <p:blipFill rotWithShape="1">
            <a:blip r:embed="rId3">
              <a:alphaModFix/>
            </a:blip>
            <a:srcRect b="13983" l="4228" r="61887" t="58248"/>
            <a:stretch/>
          </p:blipFill>
          <p:spPr>
            <a:xfrm rot="10800000">
              <a:off x="1" y="3394850"/>
              <a:ext cx="4171674" cy="178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p22"/>
          <p:cNvGrpSpPr/>
          <p:nvPr/>
        </p:nvGrpSpPr>
        <p:grpSpPr>
          <a:xfrm>
            <a:off x="4985201" y="0"/>
            <a:ext cx="4171674" cy="3490101"/>
            <a:chOff x="4985201" y="0"/>
            <a:chExt cx="4171674" cy="3490101"/>
          </a:xfrm>
        </p:grpSpPr>
        <p:pic>
          <p:nvPicPr>
            <p:cNvPr id="265" name="Google Shape;265;p22"/>
            <p:cNvPicPr preferRelativeResize="0"/>
            <p:nvPr/>
          </p:nvPicPr>
          <p:blipFill rotWithShape="1">
            <a:blip r:embed="rId2">
              <a:alphaModFix/>
            </a:blip>
            <a:srcRect b="6909" l="20955" r="59279" t="31285"/>
            <a:stretch/>
          </p:blipFill>
          <p:spPr>
            <a:xfrm>
              <a:off x="7011325" y="0"/>
              <a:ext cx="2132676" cy="3490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2"/>
            <p:cNvPicPr preferRelativeResize="0"/>
            <p:nvPr/>
          </p:nvPicPr>
          <p:blipFill rotWithShape="1">
            <a:blip r:embed="rId3">
              <a:alphaModFix/>
            </a:blip>
            <a:srcRect b="13983" l="4228" r="61887" t="58248"/>
            <a:stretch/>
          </p:blipFill>
          <p:spPr>
            <a:xfrm>
              <a:off x="4985201" y="0"/>
              <a:ext cx="4171674" cy="178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68" name="Google Shape;268;p22"/>
          <p:cNvSpPr txBox="1"/>
          <p:nvPr>
            <p:ph idx="1" type="subTitle"/>
          </p:nvPr>
        </p:nvSpPr>
        <p:spPr>
          <a:xfrm>
            <a:off x="4985195" y="1431250"/>
            <a:ext cx="2947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idx="2" type="subTitle"/>
          </p:nvPr>
        </p:nvSpPr>
        <p:spPr>
          <a:xfrm>
            <a:off x="1211000" y="1431250"/>
            <a:ext cx="2947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0" name="Google Shape;270;p22"/>
          <p:cNvGrpSpPr/>
          <p:nvPr/>
        </p:nvGrpSpPr>
        <p:grpSpPr>
          <a:xfrm>
            <a:off x="171200" y="-716250"/>
            <a:ext cx="10779400" cy="5727175"/>
            <a:chOff x="171200" y="-716250"/>
            <a:chExt cx="10779400" cy="5727175"/>
          </a:xfrm>
        </p:grpSpPr>
        <p:sp>
          <p:nvSpPr>
            <p:cNvPr id="271" name="Google Shape;271;p22"/>
            <p:cNvSpPr/>
            <p:nvPr/>
          </p:nvSpPr>
          <p:spPr>
            <a:xfrm>
              <a:off x="8520800" y="-78025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3799350" y="4660275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171200" y="-716250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3"/>
          <p:cNvGrpSpPr/>
          <p:nvPr/>
        </p:nvGrpSpPr>
        <p:grpSpPr>
          <a:xfrm flipH="1">
            <a:off x="0" y="0"/>
            <a:ext cx="4986750" cy="3919025"/>
            <a:chOff x="4157250" y="0"/>
            <a:chExt cx="4986750" cy="3919025"/>
          </a:xfrm>
        </p:grpSpPr>
        <p:pic>
          <p:nvPicPr>
            <p:cNvPr id="276" name="Google Shape;276;p23"/>
            <p:cNvPicPr preferRelativeResize="0"/>
            <p:nvPr/>
          </p:nvPicPr>
          <p:blipFill rotWithShape="1">
            <a:blip r:embed="rId2">
              <a:alphaModFix/>
            </a:blip>
            <a:srcRect b="13678" l="1389" r="75094" t="26409"/>
            <a:stretch/>
          </p:blipFill>
          <p:spPr>
            <a:xfrm>
              <a:off x="6204675" y="0"/>
              <a:ext cx="2939325" cy="391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3"/>
            <p:cNvPicPr preferRelativeResize="0"/>
            <p:nvPr/>
          </p:nvPicPr>
          <p:blipFill rotWithShape="1">
            <a:blip r:embed="rId3">
              <a:alphaModFix/>
            </a:blip>
            <a:srcRect b="4308" l="21162" r="32620" t="55240"/>
            <a:stretch/>
          </p:blipFill>
          <p:spPr>
            <a:xfrm>
              <a:off x="4157250" y="0"/>
              <a:ext cx="4986750" cy="228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" name="Google Shape;278;p23"/>
          <p:cNvGrpSpPr/>
          <p:nvPr/>
        </p:nvGrpSpPr>
        <p:grpSpPr>
          <a:xfrm flipH="1">
            <a:off x="4705851" y="1017726"/>
            <a:ext cx="4438149" cy="4166224"/>
            <a:chOff x="0" y="1017726"/>
            <a:chExt cx="4438149" cy="4166224"/>
          </a:xfrm>
        </p:grpSpPr>
        <p:pic>
          <p:nvPicPr>
            <p:cNvPr id="279" name="Google Shape;279;p23"/>
            <p:cNvPicPr preferRelativeResize="0"/>
            <p:nvPr/>
          </p:nvPicPr>
          <p:blipFill rotWithShape="1">
            <a:blip r:embed="rId3">
              <a:alphaModFix/>
            </a:blip>
            <a:srcRect b="51352" l="35374" r="21354" t="5165"/>
            <a:stretch/>
          </p:blipFill>
          <p:spPr>
            <a:xfrm>
              <a:off x="0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3"/>
            <p:cNvPicPr preferRelativeResize="0"/>
            <p:nvPr/>
          </p:nvPicPr>
          <p:blipFill rotWithShape="1">
            <a:blip r:embed="rId2">
              <a:alphaModFix/>
            </a:blip>
            <a:srcRect b="13747" l="0" r="76126" t="21590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82" name="Google Shape;282;p23"/>
          <p:cNvSpPr txBox="1"/>
          <p:nvPr>
            <p:ph idx="1" type="subTitle"/>
          </p:nvPr>
        </p:nvSpPr>
        <p:spPr>
          <a:xfrm>
            <a:off x="720068" y="2726000"/>
            <a:ext cx="2269500" cy="16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3"/>
          <p:cNvSpPr txBox="1"/>
          <p:nvPr>
            <p:ph idx="2" type="subTitle"/>
          </p:nvPr>
        </p:nvSpPr>
        <p:spPr>
          <a:xfrm>
            <a:off x="3437250" y="2726000"/>
            <a:ext cx="2269500" cy="16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3"/>
          <p:cNvSpPr txBox="1"/>
          <p:nvPr>
            <p:ph idx="3" type="subTitle"/>
          </p:nvPr>
        </p:nvSpPr>
        <p:spPr>
          <a:xfrm>
            <a:off x="6154393" y="2726001"/>
            <a:ext cx="2269500" cy="16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3"/>
          <p:cNvSpPr txBox="1"/>
          <p:nvPr>
            <p:ph idx="4" type="subTitle"/>
          </p:nvPr>
        </p:nvSpPr>
        <p:spPr>
          <a:xfrm>
            <a:off x="720106" y="2271425"/>
            <a:ext cx="2269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6" name="Google Shape;286;p23"/>
          <p:cNvSpPr txBox="1"/>
          <p:nvPr>
            <p:ph idx="5" type="subTitle"/>
          </p:nvPr>
        </p:nvSpPr>
        <p:spPr>
          <a:xfrm>
            <a:off x="3437250" y="2271425"/>
            <a:ext cx="2269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7" name="Google Shape;287;p23"/>
          <p:cNvSpPr txBox="1"/>
          <p:nvPr>
            <p:ph idx="6" type="subTitle"/>
          </p:nvPr>
        </p:nvSpPr>
        <p:spPr>
          <a:xfrm>
            <a:off x="6154432" y="2271425"/>
            <a:ext cx="2269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88" name="Google Shape;288;p23"/>
          <p:cNvGrpSpPr/>
          <p:nvPr/>
        </p:nvGrpSpPr>
        <p:grpSpPr>
          <a:xfrm>
            <a:off x="-510025" y="121750"/>
            <a:ext cx="9491634" cy="4314495"/>
            <a:chOff x="-510025" y="121750"/>
            <a:chExt cx="9491634" cy="4314495"/>
          </a:xfrm>
        </p:grpSpPr>
        <p:sp>
          <p:nvSpPr>
            <p:cNvPr id="289" name="Google Shape;289;p23"/>
            <p:cNvSpPr/>
            <p:nvPr/>
          </p:nvSpPr>
          <p:spPr>
            <a:xfrm>
              <a:off x="-510025" y="3417700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8430775" y="121750"/>
              <a:ext cx="550834" cy="564881"/>
            </a:xfrm>
            <a:custGeom>
              <a:rect b="b" l="l" r="r" t="t"/>
              <a:pathLst>
                <a:path extrusionOk="0" h="44235" w="431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4"/>
          <p:cNvGrpSpPr/>
          <p:nvPr/>
        </p:nvGrpSpPr>
        <p:grpSpPr>
          <a:xfrm>
            <a:off x="1" y="2809500"/>
            <a:ext cx="6656573" cy="2374450"/>
            <a:chOff x="1" y="2809500"/>
            <a:chExt cx="6656573" cy="2374450"/>
          </a:xfrm>
        </p:grpSpPr>
        <p:pic>
          <p:nvPicPr>
            <p:cNvPr id="293" name="Google Shape;293;p24"/>
            <p:cNvPicPr preferRelativeResize="0"/>
            <p:nvPr/>
          </p:nvPicPr>
          <p:blipFill rotWithShape="1">
            <a:blip r:embed="rId2">
              <a:alphaModFix/>
            </a:blip>
            <a:srcRect b="60935" l="32453" r="24275" t="-4417"/>
            <a:stretch/>
          </p:blipFill>
          <p:spPr>
            <a:xfrm>
              <a:off x="2218425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4"/>
            <p:cNvPicPr preferRelativeResize="0"/>
            <p:nvPr/>
          </p:nvPicPr>
          <p:blipFill rotWithShape="1">
            <a:blip r:embed="rId3">
              <a:alphaModFix/>
            </a:blip>
            <a:srcRect b="13983" l="4228" r="61887" t="58248"/>
            <a:stretch/>
          </p:blipFill>
          <p:spPr>
            <a:xfrm rot="10800000">
              <a:off x="1" y="3394850"/>
              <a:ext cx="4171674" cy="178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24"/>
          <p:cNvGrpSpPr/>
          <p:nvPr/>
        </p:nvGrpSpPr>
        <p:grpSpPr>
          <a:xfrm>
            <a:off x="4985201" y="0"/>
            <a:ext cx="4171674" cy="3490101"/>
            <a:chOff x="4985201" y="0"/>
            <a:chExt cx="4171674" cy="3490101"/>
          </a:xfrm>
        </p:grpSpPr>
        <p:pic>
          <p:nvPicPr>
            <p:cNvPr id="296" name="Google Shape;296;p24"/>
            <p:cNvPicPr preferRelativeResize="0"/>
            <p:nvPr/>
          </p:nvPicPr>
          <p:blipFill rotWithShape="1">
            <a:blip r:embed="rId2">
              <a:alphaModFix/>
            </a:blip>
            <a:srcRect b="6909" l="20955" r="59279" t="31285"/>
            <a:stretch/>
          </p:blipFill>
          <p:spPr>
            <a:xfrm>
              <a:off x="7011325" y="0"/>
              <a:ext cx="2132676" cy="3490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4"/>
            <p:cNvPicPr preferRelativeResize="0"/>
            <p:nvPr/>
          </p:nvPicPr>
          <p:blipFill rotWithShape="1">
            <a:blip r:embed="rId3">
              <a:alphaModFix/>
            </a:blip>
            <a:srcRect b="13983" l="4228" r="61887" t="58248"/>
            <a:stretch/>
          </p:blipFill>
          <p:spPr>
            <a:xfrm>
              <a:off x="4985201" y="0"/>
              <a:ext cx="4171674" cy="178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" name="Google Shape;298;p24"/>
          <p:cNvGrpSpPr/>
          <p:nvPr/>
        </p:nvGrpSpPr>
        <p:grpSpPr>
          <a:xfrm>
            <a:off x="171200" y="-716250"/>
            <a:ext cx="10779400" cy="5727175"/>
            <a:chOff x="171200" y="-716250"/>
            <a:chExt cx="10779400" cy="5727175"/>
          </a:xfrm>
        </p:grpSpPr>
        <p:sp>
          <p:nvSpPr>
            <p:cNvPr id="299" name="Google Shape;299;p24"/>
            <p:cNvSpPr/>
            <p:nvPr/>
          </p:nvSpPr>
          <p:spPr>
            <a:xfrm>
              <a:off x="8520800" y="-78025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3799350" y="4660275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171200" y="-716250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03" name="Google Shape;303;p24"/>
          <p:cNvSpPr txBox="1"/>
          <p:nvPr>
            <p:ph idx="1" type="subTitle"/>
          </p:nvPr>
        </p:nvSpPr>
        <p:spPr>
          <a:xfrm>
            <a:off x="3406650" y="1611650"/>
            <a:ext cx="2330700" cy="26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/>
            </a:lvl9pPr>
          </a:lstStyle>
          <a:p/>
        </p:txBody>
      </p:sp>
      <p:sp>
        <p:nvSpPr>
          <p:cNvPr id="304" name="Google Shape;304;p24"/>
          <p:cNvSpPr txBox="1"/>
          <p:nvPr>
            <p:ph idx="2" type="subTitle"/>
          </p:nvPr>
        </p:nvSpPr>
        <p:spPr>
          <a:xfrm>
            <a:off x="5858600" y="1611650"/>
            <a:ext cx="2330700" cy="26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/>
            </a:lvl9pPr>
          </a:lstStyle>
          <a:p/>
        </p:txBody>
      </p:sp>
      <p:sp>
        <p:nvSpPr>
          <p:cNvPr id="305" name="Google Shape;305;p24"/>
          <p:cNvSpPr txBox="1"/>
          <p:nvPr>
            <p:ph idx="3" type="subTitle"/>
          </p:nvPr>
        </p:nvSpPr>
        <p:spPr>
          <a:xfrm>
            <a:off x="5858600" y="1239200"/>
            <a:ext cx="23307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24"/>
          <p:cNvSpPr txBox="1"/>
          <p:nvPr>
            <p:ph idx="4" type="subTitle"/>
          </p:nvPr>
        </p:nvSpPr>
        <p:spPr>
          <a:xfrm>
            <a:off x="954700" y="1611650"/>
            <a:ext cx="2330700" cy="26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/>
            </a:lvl9pPr>
          </a:lstStyle>
          <a:p/>
        </p:txBody>
      </p:sp>
      <p:sp>
        <p:nvSpPr>
          <p:cNvPr id="307" name="Google Shape;307;p24"/>
          <p:cNvSpPr txBox="1"/>
          <p:nvPr>
            <p:ph idx="5" type="subTitle"/>
          </p:nvPr>
        </p:nvSpPr>
        <p:spPr>
          <a:xfrm>
            <a:off x="954700" y="1239200"/>
            <a:ext cx="23307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8" name="Google Shape;308;p24"/>
          <p:cNvSpPr txBox="1"/>
          <p:nvPr>
            <p:ph idx="6" type="subTitle"/>
          </p:nvPr>
        </p:nvSpPr>
        <p:spPr>
          <a:xfrm>
            <a:off x="3406650" y="1239200"/>
            <a:ext cx="2330700" cy="4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5"/>
          <p:cNvGrpSpPr/>
          <p:nvPr/>
        </p:nvGrpSpPr>
        <p:grpSpPr>
          <a:xfrm flipH="1" rot="10800000">
            <a:off x="6412875" y="0"/>
            <a:ext cx="2731125" cy="5143500"/>
            <a:chOff x="6412875" y="0"/>
            <a:chExt cx="2731125" cy="5143500"/>
          </a:xfrm>
        </p:grpSpPr>
        <p:pic>
          <p:nvPicPr>
            <p:cNvPr id="311" name="Google Shape;311;p25"/>
            <p:cNvPicPr preferRelativeResize="0"/>
            <p:nvPr/>
          </p:nvPicPr>
          <p:blipFill rotWithShape="1">
            <a:blip r:embed="rId2">
              <a:alphaModFix/>
            </a:blip>
            <a:srcRect b="13382" l="0" r="79404" t="24401"/>
            <a:stretch/>
          </p:blipFill>
          <p:spPr>
            <a:xfrm>
              <a:off x="6569750" y="1074000"/>
              <a:ext cx="2574249" cy="40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5"/>
            <p:cNvPicPr preferRelativeResize="0"/>
            <p:nvPr/>
          </p:nvPicPr>
          <p:blipFill rotWithShape="1">
            <a:blip r:embed="rId3">
              <a:alphaModFix/>
            </a:blip>
            <a:srcRect b="-7732" l="18444" r="56243" t="35665"/>
            <a:stretch/>
          </p:blipFill>
          <p:spPr>
            <a:xfrm>
              <a:off x="6412875" y="0"/>
              <a:ext cx="2731125" cy="4069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" name="Google Shape;313;p25"/>
          <p:cNvGrpSpPr/>
          <p:nvPr/>
        </p:nvGrpSpPr>
        <p:grpSpPr>
          <a:xfrm>
            <a:off x="0" y="1017726"/>
            <a:ext cx="6412874" cy="4166224"/>
            <a:chOff x="0" y="1017726"/>
            <a:chExt cx="6412874" cy="4166224"/>
          </a:xfrm>
        </p:grpSpPr>
        <p:pic>
          <p:nvPicPr>
            <p:cNvPr id="314" name="Google Shape;314;p25"/>
            <p:cNvPicPr preferRelativeResize="0"/>
            <p:nvPr/>
          </p:nvPicPr>
          <p:blipFill rotWithShape="1">
            <a:blip r:embed="rId3">
              <a:alphaModFix/>
            </a:blip>
            <a:srcRect b="65683" l="23954" r="32773" t="-9166"/>
            <a:stretch/>
          </p:blipFill>
          <p:spPr>
            <a:xfrm>
              <a:off x="1974725" y="283765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5"/>
            <p:cNvPicPr preferRelativeResize="0"/>
            <p:nvPr/>
          </p:nvPicPr>
          <p:blipFill rotWithShape="1">
            <a:blip r:embed="rId2">
              <a:alphaModFix/>
            </a:blip>
            <a:srcRect b="4306" l="-7178" r="83305" t="31031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" name="Google Shape;31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17" name="Google Shape;317;p25"/>
          <p:cNvSpPr txBox="1"/>
          <p:nvPr>
            <p:ph idx="1" type="subTitle"/>
          </p:nvPr>
        </p:nvSpPr>
        <p:spPr>
          <a:xfrm>
            <a:off x="875200" y="1663400"/>
            <a:ext cx="3189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5"/>
          <p:cNvSpPr txBox="1"/>
          <p:nvPr>
            <p:ph idx="2" type="subTitle"/>
          </p:nvPr>
        </p:nvSpPr>
        <p:spPr>
          <a:xfrm>
            <a:off x="5079806" y="1663400"/>
            <a:ext cx="3189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5"/>
          <p:cNvSpPr txBox="1"/>
          <p:nvPr>
            <p:ph idx="3" type="subTitle"/>
          </p:nvPr>
        </p:nvSpPr>
        <p:spPr>
          <a:xfrm>
            <a:off x="875200" y="3323975"/>
            <a:ext cx="3189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5"/>
          <p:cNvSpPr txBox="1"/>
          <p:nvPr>
            <p:ph idx="4" type="subTitle"/>
          </p:nvPr>
        </p:nvSpPr>
        <p:spPr>
          <a:xfrm>
            <a:off x="5079806" y="3323975"/>
            <a:ext cx="3189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5"/>
          <p:cNvSpPr txBox="1"/>
          <p:nvPr>
            <p:ph idx="5" type="subTitle"/>
          </p:nvPr>
        </p:nvSpPr>
        <p:spPr>
          <a:xfrm>
            <a:off x="875250" y="1370050"/>
            <a:ext cx="318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2" name="Google Shape;322;p25"/>
          <p:cNvSpPr txBox="1"/>
          <p:nvPr>
            <p:ph idx="6" type="subTitle"/>
          </p:nvPr>
        </p:nvSpPr>
        <p:spPr>
          <a:xfrm>
            <a:off x="875200" y="3030700"/>
            <a:ext cx="318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7" type="subTitle"/>
          </p:nvPr>
        </p:nvSpPr>
        <p:spPr>
          <a:xfrm>
            <a:off x="5079775" y="1370050"/>
            <a:ext cx="318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4" name="Google Shape;324;p25"/>
          <p:cNvSpPr txBox="1"/>
          <p:nvPr>
            <p:ph idx="8" type="subTitle"/>
          </p:nvPr>
        </p:nvSpPr>
        <p:spPr>
          <a:xfrm>
            <a:off x="5079775" y="3030700"/>
            <a:ext cx="3189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25" name="Google Shape;325;p25"/>
          <p:cNvGrpSpPr/>
          <p:nvPr/>
        </p:nvGrpSpPr>
        <p:grpSpPr>
          <a:xfrm>
            <a:off x="-1811603" y="113994"/>
            <a:ext cx="7156253" cy="4944056"/>
            <a:chOff x="-1811603" y="113994"/>
            <a:chExt cx="7156253" cy="4944056"/>
          </a:xfrm>
        </p:grpSpPr>
        <p:sp>
          <p:nvSpPr>
            <p:cNvPr id="326" name="Google Shape;326;p25"/>
            <p:cNvSpPr/>
            <p:nvPr/>
          </p:nvSpPr>
          <p:spPr>
            <a:xfrm>
              <a:off x="3799350" y="4707400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 rot="5400000">
              <a:off x="-1811928" y="114319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6"/>
          <p:cNvGrpSpPr/>
          <p:nvPr/>
        </p:nvGrpSpPr>
        <p:grpSpPr>
          <a:xfrm>
            <a:off x="4157250" y="0"/>
            <a:ext cx="4986750" cy="3919025"/>
            <a:chOff x="4157250" y="0"/>
            <a:chExt cx="4986750" cy="3919025"/>
          </a:xfrm>
        </p:grpSpPr>
        <p:pic>
          <p:nvPicPr>
            <p:cNvPr id="330" name="Google Shape;330;p26"/>
            <p:cNvPicPr preferRelativeResize="0"/>
            <p:nvPr/>
          </p:nvPicPr>
          <p:blipFill rotWithShape="1">
            <a:blip r:embed="rId2">
              <a:alphaModFix/>
            </a:blip>
            <a:srcRect b="3319" l="-2927" r="79411" t="36768"/>
            <a:stretch/>
          </p:blipFill>
          <p:spPr>
            <a:xfrm>
              <a:off x="6204675" y="0"/>
              <a:ext cx="2939325" cy="391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6"/>
            <p:cNvPicPr preferRelativeResize="0"/>
            <p:nvPr/>
          </p:nvPicPr>
          <p:blipFill rotWithShape="1">
            <a:blip r:embed="rId3">
              <a:alphaModFix/>
            </a:blip>
            <a:srcRect b="-1994" l="21269" r="32513" t="61542"/>
            <a:stretch/>
          </p:blipFill>
          <p:spPr>
            <a:xfrm>
              <a:off x="4157250" y="0"/>
              <a:ext cx="4986750" cy="228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" name="Google Shape;332;p26"/>
          <p:cNvGrpSpPr/>
          <p:nvPr/>
        </p:nvGrpSpPr>
        <p:grpSpPr>
          <a:xfrm>
            <a:off x="0" y="1017726"/>
            <a:ext cx="4438149" cy="4166224"/>
            <a:chOff x="0" y="1017726"/>
            <a:chExt cx="4438149" cy="4166224"/>
          </a:xfrm>
        </p:grpSpPr>
        <p:pic>
          <p:nvPicPr>
            <p:cNvPr id="333" name="Google Shape;333;p26"/>
            <p:cNvPicPr preferRelativeResize="0"/>
            <p:nvPr/>
          </p:nvPicPr>
          <p:blipFill rotWithShape="1">
            <a:blip r:embed="rId3">
              <a:alphaModFix/>
            </a:blip>
            <a:srcRect b="60979" l="33028" r="23699" t="-4461"/>
            <a:stretch/>
          </p:blipFill>
          <p:spPr>
            <a:xfrm>
              <a:off x="0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26"/>
            <p:cNvPicPr preferRelativeResize="0"/>
            <p:nvPr/>
          </p:nvPicPr>
          <p:blipFill rotWithShape="1">
            <a:blip r:embed="rId2">
              <a:alphaModFix/>
            </a:blip>
            <a:srcRect b="7423" l="-5875" r="82001" t="27914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" name="Google Shape;335;p26"/>
          <p:cNvGrpSpPr/>
          <p:nvPr/>
        </p:nvGrpSpPr>
        <p:grpSpPr>
          <a:xfrm>
            <a:off x="-279950" y="257063"/>
            <a:ext cx="9815576" cy="4780763"/>
            <a:chOff x="-279950" y="257063"/>
            <a:chExt cx="9815576" cy="4780763"/>
          </a:xfrm>
        </p:grpSpPr>
        <p:sp>
          <p:nvSpPr>
            <p:cNvPr id="336" name="Google Shape;336;p26"/>
            <p:cNvSpPr/>
            <p:nvPr/>
          </p:nvSpPr>
          <p:spPr>
            <a:xfrm>
              <a:off x="-279950" y="3731625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8514025" y="3875450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8291650" y="257063"/>
              <a:ext cx="550834" cy="564881"/>
            </a:xfrm>
            <a:custGeom>
              <a:rect b="b" l="l" r="r" t="t"/>
              <a:pathLst>
                <a:path extrusionOk="0" h="44235" w="431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40" name="Google Shape;340;p26"/>
          <p:cNvSpPr txBox="1"/>
          <p:nvPr>
            <p:ph idx="1" type="subTitle"/>
          </p:nvPr>
        </p:nvSpPr>
        <p:spPr>
          <a:xfrm>
            <a:off x="720000" y="1576888"/>
            <a:ext cx="21300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6"/>
          <p:cNvSpPr txBox="1"/>
          <p:nvPr>
            <p:ph idx="2" type="subTitle"/>
          </p:nvPr>
        </p:nvSpPr>
        <p:spPr>
          <a:xfrm>
            <a:off x="3511200" y="1576888"/>
            <a:ext cx="2121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6"/>
          <p:cNvSpPr txBox="1"/>
          <p:nvPr>
            <p:ph idx="3" type="subTitle"/>
          </p:nvPr>
        </p:nvSpPr>
        <p:spPr>
          <a:xfrm>
            <a:off x="720000" y="3371550"/>
            <a:ext cx="21300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26"/>
          <p:cNvSpPr txBox="1"/>
          <p:nvPr>
            <p:ph idx="4" type="subTitle"/>
          </p:nvPr>
        </p:nvSpPr>
        <p:spPr>
          <a:xfrm>
            <a:off x="3511200" y="3371550"/>
            <a:ext cx="21216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26"/>
          <p:cNvSpPr txBox="1"/>
          <p:nvPr>
            <p:ph idx="5" type="subTitle"/>
          </p:nvPr>
        </p:nvSpPr>
        <p:spPr>
          <a:xfrm>
            <a:off x="6310800" y="1576888"/>
            <a:ext cx="21132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6"/>
          <p:cNvSpPr txBox="1"/>
          <p:nvPr>
            <p:ph idx="6" type="subTitle"/>
          </p:nvPr>
        </p:nvSpPr>
        <p:spPr>
          <a:xfrm>
            <a:off x="6310800" y="3371550"/>
            <a:ext cx="21132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26"/>
          <p:cNvSpPr txBox="1"/>
          <p:nvPr>
            <p:ph idx="7" type="subTitle"/>
          </p:nvPr>
        </p:nvSpPr>
        <p:spPr>
          <a:xfrm>
            <a:off x="724200" y="1199252"/>
            <a:ext cx="2121600" cy="4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7" name="Google Shape;347;p26"/>
          <p:cNvSpPr txBox="1"/>
          <p:nvPr>
            <p:ph idx="8" type="subTitle"/>
          </p:nvPr>
        </p:nvSpPr>
        <p:spPr>
          <a:xfrm>
            <a:off x="3515376" y="1199252"/>
            <a:ext cx="2113200" cy="4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8" name="Google Shape;348;p26"/>
          <p:cNvSpPr txBox="1"/>
          <p:nvPr>
            <p:ph idx="9" type="subTitle"/>
          </p:nvPr>
        </p:nvSpPr>
        <p:spPr>
          <a:xfrm>
            <a:off x="6314952" y="1199252"/>
            <a:ext cx="2104800" cy="4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9" name="Google Shape;349;p26"/>
          <p:cNvSpPr txBox="1"/>
          <p:nvPr>
            <p:ph idx="13" type="subTitle"/>
          </p:nvPr>
        </p:nvSpPr>
        <p:spPr>
          <a:xfrm>
            <a:off x="724200" y="2990649"/>
            <a:ext cx="2121600" cy="4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0" name="Google Shape;350;p26"/>
          <p:cNvSpPr txBox="1"/>
          <p:nvPr>
            <p:ph idx="14" type="subTitle"/>
          </p:nvPr>
        </p:nvSpPr>
        <p:spPr>
          <a:xfrm>
            <a:off x="3515376" y="2990649"/>
            <a:ext cx="2113200" cy="4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51" name="Google Shape;351;p26"/>
          <p:cNvSpPr txBox="1"/>
          <p:nvPr>
            <p:ph idx="15" type="subTitle"/>
          </p:nvPr>
        </p:nvSpPr>
        <p:spPr>
          <a:xfrm>
            <a:off x="6314952" y="2990649"/>
            <a:ext cx="2104800" cy="4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hasCustomPrompt="1" type="title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223600" y="1428226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27"/>
          <p:cNvSpPr txBox="1"/>
          <p:nvPr>
            <p:ph hasCustomPrompt="1" idx="2" type="title"/>
          </p:nvPr>
        </p:nvSpPr>
        <p:spPr>
          <a:xfrm>
            <a:off x="2223600" y="1967931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6" name="Google Shape;356;p27"/>
          <p:cNvSpPr txBox="1"/>
          <p:nvPr>
            <p:ph idx="3" type="subTitle"/>
          </p:nvPr>
        </p:nvSpPr>
        <p:spPr>
          <a:xfrm>
            <a:off x="2223600" y="2728503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27"/>
          <p:cNvSpPr txBox="1"/>
          <p:nvPr>
            <p:ph hasCustomPrompt="1" idx="4" type="title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27"/>
          <p:cNvSpPr txBox="1"/>
          <p:nvPr>
            <p:ph idx="5" type="subTitle"/>
          </p:nvPr>
        </p:nvSpPr>
        <p:spPr>
          <a:xfrm>
            <a:off x="2223600" y="4028781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59" name="Google Shape;359;p27"/>
          <p:cNvGrpSpPr/>
          <p:nvPr/>
        </p:nvGrpSpPr>
        <p:grpSpPr>
          <a:xfrm>
            <a:off x="3837275" y="0"/>
            <a:ext cx="5306726" cy="4524600"/>
            <a:chOff x="3837275" y="0"/>
            <a:chExt cx="5306726" cy="4524600"/>
          </a:xfrm>
        </p:grpSpPr>
        <p:pic>
          <p:nvPicPr>
            <p:cNvPr id="360" name="Google Shape;360;p27"/>
            <p:cNvPicPr preferRelativeResize="0"/>
            <p:nvPr/>
          </p:nvPicPr>
          <p:blipFill rotWithShape="1">
            <a:blip r:embed="rId2">
              <a:alphaModFix/>
            </a:blip>
            <a:srcRect b="10783" l="5319" r="76013" t="20045"/>
            <a:stretch/>
          </p:blipFill>
          <p:spPr>
            <a:xfrm>
              <a:off x="6810850" y="0"/>
              <a:ext cx="2333151" cy="452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27"/>
            <p:cNvPicPr preferRelativeResize="0"/>
            <p:nvPr/>
          </p:nvPicPr>
          <p:blipFill rotWithShape="1">
            <a:blip r:embed="rId3">
              <a:alphaModFix/>
            </a:blip>
            <a:srcRect b="-2402" l="28196" r="22619" t="61951"/>
            <a:stretch/>
          </p:blipFill>
          <p:spPr>
            <a:xfrm>
              <a:off x="3837275" y="0"/>
              <a:ext cx="5306724" cy="228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2" name="Google Shape;362;p27"/>
          <p:cNvGrpSpPr/>
          <p:nvPr/>
        </p:nvGrpSpPr>
        <p:grpSpPr>
          <a:xfrm>
            <a:off x="0" y="1017726"/>
            <a:ext cx="4438149" cy="4166224"/>
            <a:chOff x="0" y="1017726"/>
            <a:chExt cx="4438149" cy="4166224"/>
          </a:xfrm>
        </p:grpSpPr>
        <p:pic>
          <p:nvPicPr>
            <p:cNvPr id="363" name="Google Shape;363;p27"/>
            <p:cNvPicPr preferRelativeResize="0"/>
            <p:nvPr/>
          </p:nvPicPr>
          <p:blipFill rotWithShape="1">
            <a:blip r:embed="rId3">
              <a:alphaModFix/>
            </a:blip>
            <a:srcRect b="51352" l="35374" r="21354" t="5165"/>
            <a:stretch/>
          </p:blipFill>
          <p:spPr>
            <a:xfrm>
              <a:off x="0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7"/>
            <p:cNvPicPr preferRelativeResize="0"/>
            <p:nvPr/>
          </p:nvPicPr>
          <p:blipFill rotWithShape="1">
            <a:blip r:embed="rId2">
              <a:alphaModFix/>
            </a:blip>
            <a:srcRect b="13747" l="0" r="76126" t="21590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" name="Google Shape;365;p27"/>
          <p:cNvGrpSpPr/>
          <p:nvPr/>
        </p:nvGrpSpPr>
        <p:grpSpPr>
          <a:xfrm>
            <a:off x="-1088650" y="-1306350"/>
            <a:ext cx="9792675" cy="6742738"/>
            <a:chOff x="-1088650" y="-1306350"/>
            <a:chExt cx="9792675" cy="6742738"/>
          </a:xfrm>
        </p:grpSpPr>
        <p:sp>
          <p:nvSpPr>
            <p:cNvPr id="366" name="Google Shape;366;p27"/>
            <p:cNvSpPr/>
            <p:nvPr/>
          </p:nvSpPr>
          <p:spPr>
            <a:xfrm>
              <a:off x="-1088650" y="-1306350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7957625" y="4130188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437813" y="4321563"/>
              <a:ext cx="550834" cy="564881"/>
            </a:xfrm>
            <a:custGeom>
              <a:rect b="b" l="l" r="r" t="t"/>
              <a:pathLst>
                <a:path extrusionOk="0" h="44235" w="431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28"/>
          <p:cNvGrpSpPr/>
          <p:nvPr/>
        </p:nvGrpSpPr>
        <p:grpSpPr>
          <a:xfrm flipH="1" rot="10800000">
            <a:off x="6412875" y="0"/>
            <a:ext cx="2731125" cy="5143500"/>
            <a:chOff x="6412875" y="0"/>
            <a:chExt cx="2731125" cy="5143500"/>
          </a:xfrm>
        </p:grpSpPr>
        <p:pic>
          <p:nvPicPr>
            <p:cNvPr id="371" name="Google Shape;371;p28"/>
            <p:cNvPicPr preferRelativeResize="0"/>
            <p:nvPr/>
          </p:nvPicPr>
          <p:blipFill rotWithShape="1">
            <a:blip r:embed="rId2">
              <a:alphaModFix/>
            </a:blip>
            <a:srcRect b="13382" l="0" r="79404" t="24401"/>
            <a:stretch/>
          </p:blipFill>
          <p:spPr>
            <a:xfrm>
              <a:off x="6569750" y="1074000"/>
              <a:ext cx="2574249" cy="406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8"/>
            <p:cNvPicPr preferRelativeResize="0"/>
            <p:nvPr/>
          </p:nvPicPr>
          <p:blipFill rotWithShape="1">
            <a:blip r:embed="rId3">
              <a:alphaModFix/>
            </a:blip>
            <a:srcRect b="-7732" l="18444" r="56243" t="35665"/>
            <a:stretch/>
          </p:blipFill>
          <p:spPr>
            <a:xfrm>
              <a:off x="6412875" y="0"/>
              <a:ext cx="2731125" cy="4069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3" name="Google Shape;373;p28"/>
          <p:cNvGrpSpPr/>
          <p:nvPr/>
        </p:nvGrpSpPr>
        <p:grpSpPr>
          <a:xfrm>
            <a:off x="0" y="1017726"/>
            <a:ext cx="6412874" cy="4166224"/>
            <a:chOff x="0" y="1017726"/>
            <a:chExt cx="6412874" cy="4166224"/>
          </a:xfrm>
        </p:grpSpPr>
        <p:pic>
          <p:nvPicPr>
            <p:cNvPr id="374" name="Google Shape;374;p28"/>
            <p:cNvPicPr preferRelativeResize="0"/>
            <p:nvPr/>
          </p:nvPicPr>
          <p:blipFill rotWithShape="1">
            <a:blip r:embed="rId3">
              <a:alphaModFix/>
            </a:blip>
            <a:srcRect b="65683" l="23954" r="32773" t="-9166"/>
            <a:stretch/>
          </p:blipFill>
          <p:spPr>
            <a:xfrm>
              <a:off x="1974725" y="283765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28"/>
            <p:cNvPicPr preferRelativeResize="0"/>
            <p:nvPr/>
          </p:nvPicPr>
          <p:blipFill rotWithShape="1">
            <a:blip r:embed="rId2">
              <a:alphaModFix/>
            </a:blip>
            <a:srcRect b="4306" l="-7178" r="83305" t="31031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28"/>
          <p:cNvGrpSpPr/>
          <p:nvPr/>
        </p:nvGrpSpPr>
        <p:grpSpPr>
          <a:xfrm>
            <a:off x="-1811603" y="113994"/>
            <a:ext cx="7156253" cy="4944056"/>
            <a:chOff x="-1811603" y="113994"/>
            <a:chExt cx="7156253" cy="4944056"/>
          </a:xfrm>
        </p:grpSpPr>
        <p:sp>
          <p:nvSpPr>
            <p:cNvPr id="377" name="Google Shape;377;p28"/>
            <p:cNvSpPr/>
            <p:nvPr/>
          </p:nvSpPr>
          <p:spPr>
            <a:xfrm>
              <a:off x="3799350" y="4707400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-1811928" y="114319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hasCustomPrompt="1" type="title"/>
          </p:nvPr>
        </p:nvSpPr>
        <p:spPr>
          <a:xfrm>
            <a:off x="1325650" y="19621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28"/>
          <p:cNvSpPr txBox="1"/>
          <p:nvPr>
            <p:ph idx="1" type="subTitle"/>
          </p:nvPr>
        </p:nvSpPr>
        <p:spPr>
          <a:xfrm>
            <a:off x="938450" y="347992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1" name="Google Shape;381;p28"/>
          <p:cNvSpPr txBox="1"/>
          <p:nvPr>
            <p:ph idx="2" type="subTitle"/>
          </p:nvPr>
        </p:nvSpPr>
        <p:spPr>
          <a:xfrm>
            <a:off x="938450" y="304785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28"/>
          <p:cNvSpPr txBox="1"/>
          <p:nvPr>
            <p:ph hasCustomPrompt="1" idx="3" type="title"/>
          </p:nvPr>
        </p:nvSpPr>
        <p:spPr>
          <a:xfrm>
            <a:off x="3873100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3" name="Google Shape;383;p28"/>
          <p:cNvSpPr txBox="1"/>
          <p:nvPr>
            <p:ph idx="4" type="subTitle"/>
          </p:nvPr>
        </p:nvSpPr>
        <p:spPr>
          <a:xfrm>
            <a:off x="3485350" y="347992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4" name="Google Shape;384;p28"/>
          <p:cNvSpPr txBox="1"/>
          <p:nvPr>
            <p:ph idx="5" type="subTitle"/>
          </p:nvPr>
        </p:nvSpPr>
        <p:spPr>
          <a:xfrm>
            <a:off x="3485350" y="304785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5" name="Google Shape;385;p28"/>
          <p:cNvSpPr txBox="1"/>
          <p:nvPr>
            <p:ph hasCustomPrompt="1" idx="6" type="title"/>
          </p:nvPr>
        </p:nvSpPr>
        <p:spPr>
          <a:xfrm>
            <a:off x="6417675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28"/>
          <p:cNvSpPr txBox="1"/>
          <p:nvPr>
            <p:ph idx="7" type="subTitle"/>
          </p:nvPr>
        </p:nvSpPr>
        <p:spPr>
          <a:xfrm>
            <a:off x="6032250" y="347992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7" name="Google Shape;387;p28"/>
          <p:cNvSpPr txBox="1"/>
          <p:nvPr>
            <p:ph idx="8" type="subTitle"/>
          </p:nvPr>
        </p:nvSpPr>
        <p:spPr>
          <a:xfrm>
            <a:off x="6032250" y="304785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8" name="Google Shape;388;p2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9"/>
          <p:cNvSpPr txBox="1"/>
          <p:nvPr>
            <p:ph type="title"/>
          </p:nvPr>
        </p:nvSpPr>
        <p:spPr>
          <a:xfrm>
            <a:off x="2347950" y="539500"/>
            <a:ext cx="4448100" cy="10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92" name="Google Shape;392;p29"/>
          <p:cNvSpPr txBox="1"/>
          <p:nvPr>
            <p:ph idx="1" type="subTitle"/>
          </p:nvPr>
        </p:nvSpPr>
        <p:spPr>
          <a:xfrm>
            <a:off x="2347950" y="1574325"/>
            <a:ext cx="4448100" cy="12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29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CREDITS:</a:t>
            </a:r>
            <a:r>
              <a:rPr lang="en" sz="12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This presentation template was created by </a:t>
            </a:r>
            <a:r>
              <a:rPr b="1" lang="en" sz="1200" u="sng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, and includes icons by </a:t>
            </a:r>
            <a:r>
              <a:rPr b="1" lang="en" sz="1200" u="sng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, and infographics &amp; images by </a:t>
            </a:r>
            <a:r>
              <a:rPr b="1" lang="en" sz="1200" u="sng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 </a:t>
            </a:r>
            <a:endParaRPr b="1" sz="1200" u="sng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394" name="Google Shape;394;p29"/>
          <p:cNvGrpSpPr/>
          <p:nvPr/>
        </p:nvGrpSpPr>
        <p:grpSpPr>
          <a:xfrm>
            <a:off x="-81850" y="-1889650"/>
            <a:ext cx="8788034" cy="6776300"/>
            <a:chOff x="-81850" y="-1889650"/>
            <a:chExt cx="8788034" cy="6776300"/>
          </a:xfrm>
        </p:grpSpPr>
        <p:sp>
          <p:nvSpPr>
            <p:cNvPr id="395" name="Google Shape;395;p29"/>
            <p:cNvSpPr/>
            <p:nvPr/>
          </p:nvSpPr>
          <p:spPr>
            <a:xfrm>
              <a:off x="-81850" y="-1889650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441325" y="3580450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8155350" y="381925"/>
              <a:ext cx="550834" cy="564881"/>
            </a:xfrm>
            <a:custGeom>
              <a:rect b="b" l="l" r="r" t="t"/>
              <a:pathLst>
                <a:path extrusionOk="0" h="44235" w="431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30"/>
          <p:cNvGrpSpPr/>
          <p:nvPr/>
        </p:nvGrpSpPr>
        <p:grpSpPr>
          <a:xfrm flipH="1" rot="10800000">
            <a:off x="1" y="0"/>
            <a:ext cx="6656573" cy="2354225"/>
            <a:chOff x="1" y="2829725"/>
            <a:chExt cx="6656573" cy="2354225"/>
          </a:xfrm>
        </p:grpSpPr>
        <p:pic>
          <p:nvPicPr>
            <p:cNvPr id="400" name="Google Shape;400;p30"/>
            <p:cNvPicPr preferRelativeResize="0"/>
            <p:nvPr/>
          </p:nvPicPr>
          <p:blipFill rotWithShape="1">
            <a:blip r:embed="rId2">
              <a:alphaModFix/>
            </a:blip>
            <a:srcRect b="60658" l="20102" r="24274" t="-4419"/>
            <a:stretch/>
          </p:blipFill>
          <p:spPr>
            <a:xfrm>
              <a:off x="951450" y="2829725"/>
              <a:ext cx="5705124" cy="2348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0"/>
            <p:cNvPicPr preferRelativeResize="0"/>
            <p:nvPr/>
          </p:nvPicPr>
          <p:blipFill rotWithShape="1">
            <a:blip r:embed="rId3">
              <a:alphaModFix/>
            </a:blip>
            <a:srcRect b="13983" l="4228" r="61887" t="58248"/>
            <a:stretch/>
          </p:blipFill>
          <p:spPr>
            <a:xfrm rot="10800000">
              <a:off x="1" y="3394850"/>
              <a:ext cx="4171674" cy="178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30"/>
          <p:cNvGrpSpPr/>
          <p:nvPr/>
        </p:nvGrpSpPr>
        <p:grpSpPr>
          <a:xfrm flipH="1" rot="10800000">
            <a:off x="4985201" y="1693850"/>
            <a:ext cx="4171674" cy="3490101"/>
            <a:chOff x="4985201" y="0"/>
            <a:chExt cx="4171674" cy="3490101"/>
          </a:xfrm>
        </p:grpSpPr>
        <p:pic>
          <p:nvPicPr>
            <p:cNvPr id="403" name="Google Shape;403;p30"/>
            <p:cNvPicPr preferRelativeResize="0"/>
            <p:nvPr/>
          </p:nvPicPr>
          <p:blipFill rotWithShape="1">
            <a:blip r:embed="rId2">
              <a:alphaModFix/>
            </a:blip>
            <a:srcRect b="6909" l="20955" r="59279" t="31285"/>
            <a:stretch/>
          </p:blipFill>
          <p:spPr>
            <a:xfrm>
              <a:off x="7011325" y="0"/>
              <a:ext cx="2132676" cy="3490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30"/>
            <p:cNvPicPr preferRelativeResize="0"/>
            <p:nvPr/>
          </p:nvPicPr>
          <p:blipFill rotWithShape="1">
            <a:blip r:embed="rId3">
              <a:alphaModFix/>
            </a:blip>
            <a:srcRect b="13983" l="4228" r="61887" t="58248"/>
            <a:stretch/>
          </p:blipFill>
          <p:spPr>
            <a:xfrm>
              <a:off x="4985201" y="0"/>
              <a:ext cx="4171674" cy="178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p30"/>
          <p:cNvGrpSpPr/>
          <p:nvPr/>
        </p:nvGrpSpPr>
        <p:grpSpPr>
          <a:xfrm flipH="1" rot="10800000">
            <a:off x="228600" y="173025"/>
            <a:ext cx="10722000" cy="5463125"/>
            <a:chOff x="228600" y="-452200"/>
            <a:chExt cx="10722000" cy="5463125"/>
          </a:xfrm>
        </p:grpSpPr>
        <p:sp>
          <p:nvSpPr>
            <p:cNvPr id="406" name="Google Shape;406;p30"/>
            <p:cNvSpPr/>
            <p:nvPr/>
          </p:nvSpPr>
          <p:spPr>
            <a:xfrm>
              <a:off x="8520800" y="1196350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3799350" y="4660275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228600" y="-452200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4"/>
          <p:cNvGrpSpPr/>
          <p:nvPr/>
        </p:nvGrpSpPr>
        <p:grpSpPr>
          <a:xfrm>
            <a:off x="0" y="-101799"/>
            <a:ext cx="9144001" cy="5285749"/>
            <a:chOff x="0" y="-101799"/>
            <a:chExt cx="9144001" cy="5285749"/>
          </a:xfrm>
        </p:grpSpPr>
        <p:grpSp>
          <p:nvGrpSpPr>
            <p:cNvPr id="37" name="Google Shape;37;p4"/>
            <p:cNvGrpSpPr/>
            <p:nvPr/>
          </p:nvGrpSpPr>
          <p:grpSpPr>
            <a:xfrm>
              <a:off x="5399875" y="0"/>
              <a:ext cx="3744126" cy="5183950"/>
              <a:chOff x="5399875" y="0"/>
              <a:chExt cx="3744126" cy="5183950"/>
            </a:xfrm>
          </p:grpSpPr>
          <p:pic>
            <p:nvPicPr>
              <p:cNvPr id="38" name="Google Shape;38;p4"/>
              <p:cNvPicPr preferRelativeResize="0"/>
              <p:nvPr/>
            </p:nvPicPr>
            <p:blipFill rotWithShape="1">
              <a:blip r:embed="rId2">
                <a:alphaModFix/>
              </a:blip>
              <a:srcRect b="11928" l="0" r="83019" t="28158"/>
              <a:stretch/>
            </p:blipFill>
            <p:spPr>
              <a:xfrm>
                <a:off x="7021525" y="0"/>
                <a:ext cx="2122476" cy="3919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" name="Google Shape;39;p4"/>
              <p:cNvPicPr preferRelativeResize="0"/>
              <p:nvPr/>
            </p:nvPicPr>
            <p:blipFill rotWithShape="1">
              <a:blip r:embed="rId3">
                <a:alphaModFix/>
              </a:blip>
              <a:srcRect b="54908" l="13259" r="52040" t="4639"/>
              <a:stretch/>
            </p:blipFill>
            <p:spPr>
              <a:xfrm>
                <a:off x="5399875" y="2899650"/>
                <a:ext cx="3744126" cy="228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0" name="Google Shape;40;p4"/>
            <p:cNvGrpSpPr/>
            <p:nvPr/>
          </p:nvGrpSpPr>
          <p:grpSpPr>
            <a:xfrm>
              <a:off x="0" y="-101799"/>
              <a:ext cx="4438149" cy="4762499"/>
              <a:chOff x="0" y="-101799"/>
              <a:chExt cx="4438149" cy="4762499"/>
            </a:xfrm>
          </p:grpSpPr>
          <p:pic>
            <p:nvPicPr>
              <p:cNvPr id="41" name="Google Shape;41;p4"/>
              <p:cNvPicPr preferRelativeResize="0"/>
              <p:nvPr/>
            </p:nvPicPr>
            <p:blipFill rotWithShape="1">
              <a:blip r:embed="rId3">
                <a:alphaModFix/>
              </a:blip>
              <a:srcRect b="4985" l="31151" r="25577" t="56453"/>
              <a:stretch/>
            </p:blipFill>
            <p:spPr>
              <a:xfrm>
                <a:off x="0" y="0"/>
                <a:ext cx="4438149" cy="20699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42;p4"/>
              <p:cNvPicPr preferRelativeResize="0"/>
              <p:nvPr/>
            </p:nvPicPr>
            <p:blipFill rotWithShape="1">
              <a:blip r:embed="rId2">
                <a:alphaModFix/>
              </a:blip>
              <a:srcRect b="23719" l="4616" r="79221" t="2365"/>
              <a:stretch/>
            </p:blipFill>
            <p:spPr>
              <a:xfrm rot="10800000">
                <a:off x="1" y="-101799"/>
                <a:ext cx="1989924" cy="47624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720000" y="1136951"/>
            <a:ext cx="7704000" cy="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5" name="Google Shape;45;p4"/>
          <p:cNvGrpSpPr/>
          <p:nvPr/>
        </p:nvGrpSpPr>
        <p:grpSpPr>
          <a:xfrm>
            <a:off x="-1946600" y="-570275"/>
            <a:ext cx="10978984" cy="5713775"/>
            <a:chOff x="-1946600" y="-570275"/>
            <a:chExt cx="10978984" cy="5713775"/>
          </a:xfrm>
        </p:grpSpPr>
        <p:sp>
          <p:nvSpPr>
            <p:cNvPr id="46" name="Google Shape;46;p4"/>
            <p:cNvSpPr/>
            <p:nvPr/>
          </p:nvSpPr>
          <p:spPr>
            <a:xfrm rot="5400000">
              <a:off x="-1946925" y="2714025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285975" y="-570275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481550" y="4321563"/>
              <a:ext cx="550834" cy="564881"/>
            </a:xfrm>
            <a:custGeom>
              <a:rect b="b" l="l" r="r" t="t"/>
              <a:pathLst>
                <a:path extrusionOk="0" h="44235" w="431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1"/>
          <p:cNvGrpSpPr/>
          <p:nvPr/>
        </p:nvGrpSpPr>
        <p:grpSpPr>
          <a:xfrm flipH="1" rot="10800000">
            <a:off x="3837275" y="604287"/>
            <a:ext cx="5306726" cy="4524600"/>
            <a:chOff x="3837275" y="0"/>
            <a:chExt cx="5306726" cy="4524600"/>
          </a:xfrm>
        </p:grpSpPr>
        <p:pic>
          <p:nvPicPr>
            <p:cNvPr id="411" name="Google Shape;411;p31"/>
            <p:cNvPicPr preferRelativeResize="0"/>
            <p:nvPr/>
          </p:nvPicPr>
          <p:blipFill rotWithShape="1">
            <a:blip r:embed="rId2">
              <a:alphaModFix/>
            </a:blip>
            <a:srcRect b="10783" l="5319" r="76013" t="20045"/>
            <a:stretch/>
          </p:blipFill>
          <p:spPr>
            <a:xfrm>
              <a:off x="6810850" y="0"/>
              <a:ext cx="2333151" cy="452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31"/>
            <p:cNvPicPr preferRelativeResize="0"/>
            <p:nvPr/>
          </p:nvPicPr>
          <p:blipFill rotWithShape="1">
            <a:blip r:embed="rId3">
              <a:alphaModFix/>
            </a:blip>
            <a:srcRect b="-2402" l="28196" r="22619" t="61951"/>
            <a:stretch/>
          </p:blipFill>
          <p:spPr>
            <a:xfrm>
              <a:off x="3837275" y="0"/>
              <a:ext cx="5306724" cy="2284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31"/>
          <p:cNvGrpSpPr/>
          <p:nvPr/>
        </p:nvGrpSpPr>
        <p:grpSpPr>
          <a:xfrm flipH="1" rot="10800000">
            <a:off x="0" y="-55062"/>
            <a:ext cx="4438149" cy="4166224"/>
            <a:chOff x="0" y="1017726"/>
            <a:chExt cx="4438149" cy="4166224"/>
          </a:xfrm>
        </p:grpSpPr>
        <p:pic>
          <p:nvPicPr>
            <p:cNvPr id="414" name="Google Shape;414;p31"/>
            <p:cNvPicPr preferRelativeResize="0"/>
            <p:nvPr/>
          </p:nvPicPr>
          <p:blipFill rotWithShape="1">
            <a:blip r:embed="rId3">
              <a:alphaModFix/>
            </a:blip>
            <a:srcRect b="51352" l="35374" r="21354" t="5165"/>
            <a:stretch/>
          </p:blipFill>
          <p:spPr>
            <a:xfrm>
              <a:off x="0" y="280950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31"/>
            <p:cNvPicPr preferRelativeResize="0"/>
            <p:nvPr/>
          </p:nvPicPr>
          <p:blipFill rotWithShape="1">
            <a:blip r:embed="rId2">
              <a:alphaModFix/>
            </a:blip>
            <a:srcRect b="13747" l="0" r="76126" t="21590"/>
            <a:stretch/>
          </p:blipFill>
          <p:spPr>
            <a:xfrm rot="10800000">
              <a:off x="0" y="1017726"/>
              <a:ext cx="2939325" cy="4166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6" name="Google Shape;416;p31"/>
          <p:cNvGrpSpPr/>
          <p:nvPr/>
        </p:nvGrpSpPr>
        <p:grpSpPr>
          <a:xfrm>
            <a:off x="-308375" y="-307500"/>
            <a:ext cx="9012400" cy="5212970"/>
            <a:chOff x="-308375" y="-307500"/>
            <a:chExt cx="9012400" cy="5212970"/>
          </a:xfrm>
        </p:grpSpPr>
        <p:grpSp>
          <p:nvGrpSpPr>
            <p:cNvPr id="417" name="Google Shape;417;p31"/>
            <p:cNvGrpSpPr/>
            <p:nvPr/>
          </p:nvGrpSpPr>
          <p:grpSpPr>
            <a:xfrm flipH="1" rot="10800000">
              <a:off x="437813" y="-307500"/>
              <a:ext cx="8266213" cy="1306200"/>
              <a:chOff x="437813" y="4130188"/>
              <a:chExt cx="8266213" cy="1306200"/>
            </a:xfrm>
          </p:grpSpPr>
          <p:sp>
            <p:nvSpPr>
              <p:cNvPr id="418" name="Google Shape;418;p31"/>
              <p:cNvSpPr/>
              <p:nvPr/>
            </p:nvSpPr>
            <p:spPr>
              <a:xfrm>
                <a:off x="7957625" y="4130188"/>
                <a:ext cx="746400" cy="1306200"/>
              </a:xfrm>
              <a:custGeom>
                <a:rect b="b" l="l" r="r" t="t"/>
                <a:pathLst>
                  <a:path extrusionOk="0" h="52248" w="29856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437813" y="4321563"/>
                <a:ext cx="550834" cy="564881"/>
              </a:xfrm>
              <a:custGeom>
                <a:rect b="b" l="l" r="r" t="t"/>
                <a:pathLst>
                  <a:path extrusionOk="0" h="44235" w="43135">
                    <a:moveTo>
                      <a:pt x="21057" y="1"/>
                    </a:moveTo>
                    <a:lnTo>
                      <a:pt x="21057" y="394"/>
                    </a:lnTo>
                    <a:cubicBezTo>
                      <a:pt x="20979" y="12179"/>
                      <a:pt x="11786" y="21921"/>
                      <a:pt x="1" y="22471"/>
                    </a:cubicBezTo>
                    <a:cubicBezTo>
                      <a:pt x="11629" y="23021"/>
                      <a:pt x="20821" y="32606"/>
                      <a:pt x="21057" y="44234"/>
                    </a:cubicBezTo>
                    <a:lnTo>
                      <a:pt x="21057" y="43841"/>
                    </a:lnTo>
                    <a:cubicBezTo>
                      <a:pt x="20979" y="31663"/>
                      <a:pt x="30957" y="21764"/>
                      <a:pt x="43135" y="21764"/>
                    </a:cubicBezTo>
                    <a:cubicBezTo>
                      <a:pt x="31114" y="21685"/>
                      <a:pt x="21214" y="12022"/>
                      <a:pt x="21057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0" name="Google Shape;420;p31"/>
            <p:cNvSpPr/>
            <p:nvPr/>
          </p:nvSpPr>
          <p:spPr>
            <a:xfrm>
              <a:off x="-308375" y="3886925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1"/>
          <p:cNvGrpSpPr/>
          <p:nvPr/>
        </p:nvGrpSpPr>
        <p:grpSpPr>
          <a:xfrm rot="7200089">
            <a:off x="7619188" y="3767509"/>
            <a:ext cx="1257916" cy="1342596"/>
            <a:chOff x="-408900" y="504142"/>
            <a:chExt cx="1167600" cy="1246200"/>
          </a:xfrm>
        </p:grpSpPr>
        <p:cxnSp>
          <p:nvCxnSpPr>
            <p:cNvPr id="422" name="Google Shape;422;p31"/>
            <p:cNvCxnSpPr/>
            <p:nvPr/>
          </p:nvCxnSpPr>
          <p:spPr>
            <a:xfrm rot="-7477944">
              <a:off x="-336090" y="770661"/>
              <a:ext cx="1021979" cy="713164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31"/>
            <p:cNvCxnSpPr/>
            <p:nvPr/>
          </p:nvCxnSpPr>
          <p:spPr>
            <a:xfrm flipH="1" rot="10800000">
              <a:off x="176606" y="1461749"/>
              <a:ext cx="263100" cy="27540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31"/>
            <p:cNvCxnSpPr/>
            <p:nvPr/>
          </p:nvCxnSpPr>
          <p:spPr>
            <a:xfrm rot="10800000">
              <a:off x="-122164" y="1456780"/>
              <a:ext cx="288900" cy="280200"/>
            </a:xfrm>
            <a:prstGeom prst="straightConnector1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5"/>
          <p:cNvGrpSpPr/>
          <p:nvPr/>
        </p:nvGrpSpPr>
        <p:grpSpPr>
          <a:xfrm>
            <a:off x="0" y="0"/>
            <a:ext cx="9144000" cy="5183950"/>
            <a:chOff x="0" y="0"/>
            <a:chExt cx="9144000" cy="5183950"/>
          </a:xfrm>
        </p:grpSpPr>
        <p:grpSp>
          <p:nvGrpSpPr>
            <p:cNvPr id="51" name="Google Shape;51;p5"/>
            <p:cNvGrpSpPr/>
            <p:nvPr/>
          </p:nvGrpSpPr>
          <p:grpSpPr>
            <a:xfrm flipH="1" rot="10800000">
              <a:off x="6412875" y="0"/>
              <a:ext cx="2731125" cy="5143500"/>
              <a:chOff x="6412875" y="0"/>
              <a:chExt cx="2731125" cy="5143500"/>
            </a:xfrm>
          </p:grpSpPr>
          <p:pic>
            <p:nvPicPr>
              <p:cNvPr id="52" name="Google Shape;52;p5"/>
              <p:cNvPicPr preferRelativeResize="0"/>
              <p:nvPr/>
            </p:nvPicPr>
            <p:blipFill rotWithShape="1">
              <a:blip r:embed="rId2">
                <a:alphaModFix/>
              </a:blip>
              <a:srcRect b="13382" l="0" r="79404" t="24401"/>
              <a:stretch/>
            </p:blipFill>
            <p:spPr>
              <a:xfrm>
                <a:off x="6569750" y="1074000"/>
                <a:ext cx="2574249" cy="4069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Google Shape;53;p5"/>
              <p:cNvPicPr preferRelativeResize="0"/>
              <p:nvPr/>
            </p:nvPicPr>
            <p:blipFill rotWithShape="1">
              <a:blip r:embed="rId3">
                <a:alphaModFix/>
              </a:blip>
              <a:srcRect b="-7732" l="18444" r="56243" t="35665"/>
              <a:stretch/>
            </p:blipFill>
            <p:spPr>
              <a:xfrm>
                <a:off x="6412875" y="0"/>
                <a:ext cx="2731125" cy="4069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" name="Google Shape;54;p5"/>
            <p:cNvGrpSpPr/>
            <p:nvPr/>
          </p:nvGrpSpPr>
          <p:grpSpPr>
            <a:xfrm>
              <a:off x="0" y="1017726"/>
              <a:ext cx="6412874" cy="4166224"/>
              <a:chOff x="0" y="1017726"/>
              <a:chExt cx="6412874" cy="4166224"/>
            </a:xfrm>
          </p:grpSpPr>
          <p:pic>
            <p:nvPicPr>
              <p:cNvPr id="55" name="Google Shape;55;p5"/>
              <p:cNvPicPr preferRelativeResize="0"/>
              <p:nvPr/>
            </p:nvPicPr>
            <p:blipFill rotWithShape="1">
              <a:blip r:embed="rId3">
                <a:alphaModFix/>
              </a:blip>
              <a:srcRect b="65683" l="23954" r="32773" t="-9166"/>
              <a:stretch/>
            </p:blipFill>
            <p:spPr>
              <a:xfrm>
                <a:off x="1974725" y="2837650"/>
                <a:ext cx="4438149" cy="233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5"/>
              <p:cNvPicPr preferRelativeResize="0"/>
              <p:nvPr/>
            </p:nvPicPr>
            <p:blipFill rotWithShape="1">
              <a:blip r:embed="rId2">
                <a:alphaModFix/>
              </a:blip>
              <a:srcRect b="4306" l="-7178" r="83305" t="31031"/>
              <a:stretch/>
            </p:blipFill>
            <p:spPr>
              <a:xfrm rot="10800000">
                <a:off x="0" y="1017726"/>
                <a:ext cx="2939325" cy="41662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" name="Google Shape;57;p5"/>
          <p:cNvGrpSpPr/>
          <p:nvPr/>
        </p:nvGrpSpPr>
        <p:grpSpPr>
          <a:xfrm>
            <a:off x="-1811603" y="113994"/>
            <a:ext cx="7156253" cy="4944056"/>
            <a:chOff x="-1811603" y="113994"/>
            <a:chExt cx="7156253" cy="4944056"/>
          </a:xfrm>
        </p:grpSpPr>
        <p:sp>
          <p:nvSpPr>
            <p:cNvPr id="58" name="Google Shape;58;p5"/>
            <p:cNvSpPr/>
            <p:nvPr/>
          </p:nvSpPr>
          <p:spPr>
            <a:xfrm>
              <a:off x="3799350" y="4707400"/>
              <a:ext cx="1545300" cy="350650"/>
            </a:xfrm>
            <a:custGeom>
              <a:rect b="b" l="l" r="r" t="t"/>
              <a:pathLst>
                <a:path extrusionOk="0" h="14026" w="61812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811928" y="114319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" type="subTitle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5"/>
          <p:cNvSpPr txBox="1"/>
          <p:nvPr>
            <p:ph idx="2" type="subTitle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5"/>
          <p:cNvSpPr txBox="1"/>
          <p:nvPr>
            <p:ph idx="3" type="subTitle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4" type="subTitle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6"/>
          <p:cNvGrpSpPr/>
          <p:nvPr/>
        </p:nvGrpSpPr>
        <p:grpSpPr>
          <a:xfrm>
            <a:off x="0" y="0"/>
            <a:ext cx="9144000" cy="5183950"/>
            <a:chOff x="0" y="0"/>
            <a:chExt cx="9144000" cy="5183950"/>
          </a:xfrm>
        </p:grpSpPr>
        <p:grpSp>
          <p:nvGrpSpPr>
            <p:cNvPr id="67" name="Google Shape;67;p6"/>
            <p:cNvGrpSpPr/>
            <p:nvPr/>
          </p:nvGrpSpPr>
          <p:grpSpPr>
            <a:xfrm>
              <a:off x="2674025" y="0"/>
              <a:ext cx="6469975" cy="2172250"/>
              <a:chOff x="2674025" y="0"/>
              <a:chExt cx="6469975" cy="2172250"/>
            </a:xfrm>
          </p:grpSpPr>
          <p:pic>
            <p:nvPicPr>
              <p:cNvPr id="68" name="Google Shape;68;p6"/>
              <p:cNvPicPr preferRelativeResize="0"/>
              <p:nvPr/>
            </p:nvPicPr>
            <p:blipFill rotWithShape="1">
              <a:blip r:embed="rId2">
                <a:alphaModFix/>
              </a:blip>
              <a:srcRect b="11005" l="7151" r="54604" t="55786"/>
              <a:stretch/>
            </p:blipFill>
            <p:spPr>
              <a:xfrm>
                <a:off x="2674025" y="0"/>
                <a:ext cx="4780299" cy="2172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6"/>
              <p:cNvPicPr preferRelativeResize="0"/>
              <p:nvPr/>
            </p:nvPicPr>
            <p:blipFill rotWithShape="1">
              <a:blip r:embed="rId3">
                <a:alphaModFix/>
              </a:blip>
              <a:srcRect b="7332" l="22794" r="30988" t="61047"/>
              <a:stretch/>
            </p:blipFill>
            <p:spPr>
              <a:xfrm>
                <a:off x="4157250" y="0"/>
                <a:ext cx="4986750" cy="1785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" name="Google Shape;70;p6"/>
            <p:cNvGrpSpPr/>
            <p:nvPr/>
          </p:nvGrpSpPr>
          <p:grpSpPr>
            <a:xfrm>
              <a:off x="0" y="1017726"/>
              <a:ext cx="4438149" cy="4166224"/>
              <a:chOff x="0" y="1017726"/>
              <a:chExt cx="4438149" cy="4166224"/>
            </a:xfrm>
          </p:grpSpPr>
          <p:pic>
            <p:nvPicPr>
              <p:cNvPr id="71" name="Google Shape;71;p6"/>
              <p:cNvPicPr preferRelativeResize="0"/>
              <p:nvPr/>
            </p:nvPicPr>
            <p:blipFill rotWithShape="1">
              <a:blip r:embed="rId3">
                <a:alphaModFix/>
              </a:blip>
              <a:srcRect b="58335" l="36975" r="19753" t="-1817"/>
              <a:stretch/>
            </p:blipFill>
            <p:spPr>
              <a:xfrm>
                <a:off x="0" y="2809500"/>
                <a:ext cx="4438149" cy="233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72;p6"/>
              <p:cNvPicPr preferRelativeResize="0"/>
              <p:nvPr/>
            </p:nvPicPr>
            <p:blipFill rotWithShape="1">
              <a:blip r:embed="rId2">
                <a:alphaModFix/>
              </a:blip>
              <a:srcRect b="13928" l="-2473" r="78599" t="21409"/>
              <a:stretch/>
            </p:blipFill>
            <p:spPr>
              <a:xfrm rot="10800000">
                <a:off x="0" y="1017726"/>
                <a:ext cx="2939325" cy="41662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3" name="Google Shape;7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74" name="Google Shape;74;p6"/>
          <p:cNvGrpSpPr/>
          <p:nvPr/>
        </p:nvGrpSpPr>
        <p:grpSpPr>
          <a:xfrm>
            <a:off x="-279950" y="257063"/>
            <a:ext cx="9815576" cy="4780763"/>
            <a:chOff x="-279950" y="257063"/>
            <a:chExt cx="9815576" cy="4780763"/>
          </a:xfrm>
        </p:grpSpPr>
        <p:sp>
          <p:nvSpPr>
            <p:cNvPr id="75" name="Google Shape;75;p6"/>
            <p:cNvSpPr/>
            <p:nvPr/>
          </p:nvSpPr>
          <p:spPr>
            <a:xfrm>
              <a:off x="-279950" y="3731625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514025" y="3875450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8291650" y="257063"/>
              <a:ext cx="550834" cy="564881"/>
            </a:xfrm>
            <a:custGeom>
              <a:rect b="b" l="l" r="r" t="t"/>
              <a:pathLst>
                <a:path extrusionOk="0" h="44235" w="431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7"/>
          <p:cNvGrpSpPr/>
          <p:nvPr/>
        </p:nvGrpSpPr>
        <p:grpSpPr>
          <a:xfrm>
            <a:off x="0" y="0"/>
            <a:ext cx="9144076" cy="5143500"/>
            <a:chOff x="0" y="0"/>
            <a:chExt cx="9144076" cy="5143500"/>
          </a:xfrm>
        </p:grpSpPr>
        <p:grpSp>
          <p:nvGrpSpPr>
            <p:cNvPr id="80" name="Google Shape;80;p7"/>
            <p:cNvGrpSpPr/>
            <p:nvPr/>
          </p:nvGrpSpPr>
          <p:grpSpPr>
            <a:xfrm>
              <a:off x="5048725" y="0"/>
              <a:ext cx="4095351" cy="5143500"/>
              <a:chOff x="5048725" y="0"/>
              <a:chExt cx="4095351" cy="5143500"/>
            </a:xfrm>
          </p:grpSpPr>
          <p:pic>
            <p:nvPicPr>
              <p:cNvPr id="81" name="Google Shape;81;p7"/>
              <p:cNvPicPr preferRelativeResize="0"/>
              <p:nvPr/>
            </p:nvPicPr>
            <p:blipFill rotWithShape="1">
              <a:blip r:embed="rId2">
                <a:alphaModFix/>
              </a:blip>
              <a:srcRect b="36605" l="5249" r="79664" t="15711"/>
              <a:stretch/>
            </p:blipFill>
            <p:spPr>
              <a:xfrm>
                <a:off x="7258525" y="2024450"/>
                <a:ext cx="1885551" cy="31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7"/>
              <p:cNvPicPr preferRelativeResize="0"/>
              <p:nvPr/>
            </p:nvPicPr>
            <p:blipFill rotWithShape="1">
              <a:blip r:embed="rId3">
                <a:alphaModFix/>
              </a:blip>
              <a:srcRect b="11611" l="20772" r="41272" t="56249"/>
              <a:stretch/>
            </p:blipFill>
            <p:spPr>
              <a:xfrm>
                <a:off x="5048725" y="0"/>
                <a:ext cx="4095276" cy="1814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" name="Google Shape;83;p7"/>
            <p:cNvGrpSpPr/>
            <p:nvPr/>
          </p:nvGrpSpPr>
          <p:grpSpPr>
            <a:xfrm>
              <a:off x="0" y="767150"/>
              <a:ext cx="2939325" cy="4376350"/>
              <a:chOff x="0" y="767150"/>
              <a:chExt cx="2939325" cy="4376350"/>
            </a:xfrm>
          </p:grpSpPr>
          <p:pic>
            <p:nvPicPr>
              <p:cNvPr id="84" name="Google Shape;84;p7"/>
              <p:cNvPicPr preferRelativeResize="0"/>
              <p:nvPr/>
            </p:nvPicPr>
            <p:blipFill rotWithShape="1">
              <a:blip r:embed="rId3">
                <a:alphaModFix/>
              </a:blip>
              <a:srcRect b="9237" l="54318" r="30047" t="9229"/>
              <a:stretch/>
            </p:blipFill>
            <p:spPr>
              <a:xfrm>
                <a:off x="0" y="767150"/>
                <a:ext cx="1603524" cy="4376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7"/>
              <p:cNvPicPr preferRelativeResize="0"/>
              <p:nvPr/>
            </p:nvPicPr>
            <p:blipFill rotWithShape="1">
              <a:blip r:embed="rId2">
                <a:alphaModFix/>
              </a:blip>
              <a:srcRect b="-9577" l="5068" r="71057" t="61132"/>
              <a:stretch/>
            </p:blipFill>
            <p:spPr>
              <a:xfrm rot="10800000">
                <a:off x="0" y="2022100"/>
                <a:ext cx="2939325" cy="3121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6" name="Google Shape;86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1" type="subTitle"/>
          </p:nvPr>
        </p:nvSpPr>
        <p:spPr>
          <a:xfrm>
            <a:off x="2426250" y="1654500"/>
            <a:ext cx="42915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8" name="Google Shape;88;p7"/>
          <p:cNvGrpSpPr/>
          <p:nvPr/>
        </p:nvGrpSpPr>
        <p:grpSpPr>
          <a:xfrm>
            <a:off x="169175" y="-573525"/>
            <a:ext cx="8842326" cy="6138125"/>
            <a:chOff x="169175" y="-573525"/>
            <a:chExt cx="8842326" cy="6138125"/>
          </a:xfrm>
        </p:grpSpPr>
        <p:sp>
          <p:nvSpPr>
            <p:cNvPr id="89" name="Google Shape;89;p7"/>
            <p:cNvSpPr/>
            <p:nvPr/>
          </p:nvSpPr>
          <p:spPr>
            <a:xfrm>
              <a:off x="8057575" y="4258400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7989900" y="-573525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169175" y="132625"/>
              <a:ext cx="550834" cy="564881"/>
            </a:xfrm>
            <a:custGeom>
              <a:rect b="b" l="l" r="r" t="t"/>
              <a:pathLst>
                <a:path extrusionOk="0" h="44235" w="431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/>
          <p:nvPr>
            <p:ph type="title"/>
          </p:nvPr>
        </p:nvSpPr>
        <p:spPr>
          <a:xfrm>
            <a:off x="1969350" y="1685100"/>
            <a:ext cx="5205300" cy="20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4" name="Google Shape;94;p8"/>
          <p:cNvGrpSpPr/>
          <p:nvPr/>
        </p:nvGrpSpPr>
        <p:grpSpPr>
          <a:xfrm>
            <a:off x="0" y="0"/>
            <a:ext cx="9144000" cy="5183950"/>
            <a:chOff x="0" y="0"/>
            <a:chExt cx="9144000" cy="5183950"/>
          </a:xfrm>
        </p:grpSpPr>
        <p:grpSp>
          <p:nvGrpSpPr>
            <p:cNvPr id="95" name="Google Shape;95;p8"/>
            <p:cNvGrpSpPr/>
            <p:nvPr/>
          </p:nvGrpSpPr>
          <p:grpSpPr>
            <a:xfrm>
              <a:off x="0" y="0"/>
              <a:ext cx="9144000" cy="3919025"/>
              <a:chOff x="0" y="0"/>
              <a:chExt cx="9144000" cy="3919025"/>
            </a:xfrm>
          </p:grpSpPr>
          <p:pic>
            <p:nvPicPr>
              <p:cNvPr id="96" name="Google Shape;96;p8"/>
              <p:cNvPicPr preferRelativeResize="0"/>
              <p:nvPr/>
            </p:nvPicPr>
            <p:blipFill rotWithShape="1">
              <a:blip r:embed="rId2">
                <a:alphaModFix/>
              </a:blip>
              <a:srcRect b="16861" l="-1032" r="79201" t="37319"/>
              <a:stretch/>
            </p:blipFill>
            <p:spPr>
              <a:xfrm>
                <a:off x="6204675" y="0"/>
                <a:ext cx="2939325" cy="3919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97;p8"/>
              <p:cNvPicPr preferRelativeResize="0"/>
              <p:nvPr/>
            </p:nvPicPr>
            <p:blipFill rotWithShape="1">
              <a:blip r:embed="rId3">
                <a:alphaModFix/>
              </a:blip>
              <a:srcRect b="0" l="32809" r="33982" t="59548"/>
              <a:stretch/>
            </p:blipFill>
            <p:spPr>
              <a:xfrm>
                <a:off x="0" y="0"/>
                <a:ext cx="4896600" cy="228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" name="Google Shape;98;p8"/>
            <p:cNvGrpSpPr/>
            <p:nvPr/>
          </p:nvGrpSpPr>
          <p:grpSpPr>
            <a:xfrm>
              <a:off x="0" y="1017726"/>
              <a:ext cx="4438149" cy="4166224"/>
              <a:chOff x="0" y="1017726"/>
              <a:chExt cx="4438149" cy="4166224"/>
            </a:xfrm>
          </p:grpSpPr>
          <p:pic>
            <p:nvPicPr>
              <p:cNvPr id="99" name="Google Shape;99;p8"/>
              <p:cNvPicPr preferRelativeResize="0"/>
              <p:nvPr/>
            </p:nvPicPr>
            <p:blipFill rotWithShape="1">
              <a:blip r:embed="rId3">
                <a:alphaModFix/>
              </a:blip>
              <a:srcRect b="51352" l="35374" r="21354" t="5165"/>
              <a:stretch/>
            </p:blipFill>
            <p:spPr>
              <a:xfrm>
                <a:off x="0" y="2809500"/>
                <a:ext cx="4438149" cy="233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00;p8"/>
              <p:cNvPicPr preferRelativeResize="0"/>
              <p:nvPr/>
            </p:nvPicPr>
            <p:blipFill rotWithShape="1">
              <a:blip r:embed="rId2">
                <a:alphaModFix/>
              </a:blip>
              <a:srcRect b="13747" l="0" r="76126" t="21590"/>
              <a:stretch/>
            </p:blipFill>
            <p:spPr>
              <a:xfrm rot="10800000">
                <a:off x="0" y="1017726"/>
                <a:ext cx="2939325" cy="41662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1" name="Google Shape;101;p8"/>
          <p:cNvGrpSpPr/>
          <p:nvPr/>
        </p:nvGrpSpPr>
        <p:grpSpPr>
          <a:xfrm>
            <a:off x="437800" y="-302825"/>
            <a:ext cx="1949176" cy="4906831"/>
            <a:chOff x="437800" y="-302825"/>
            <a:chExt cx="1949176" cy="4906831"/>
          </a:xfrm>
        </p:grpSpPr>
        <p:sp>
          <p:nvSpPr>
            <p:cNvPr id="102" name="Google Shape;102;p8"/>
            <p:cNvSpPr/>
            <p:nvPr/>
          </p:nvSpPr>
          <p:spPr>
            <a:xfrm>
              <a:off x="1365375" y="-302825"/>
              <a:ext cx="1021601" cy="1018545"/>
            </a:xfrm>
            <a:custGeom>
              <a:rect b="b" l="l" r="r" t="t"/>
              <a:pathLst>
                <a:path extrusionOk="0" h="52327" w="52484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437800" y="4039125"/>
              <a:ext cx="550834" cy="564881"/>
            </a:xfrm>
            <a:custGeom>
              <a:rect b="b" l="l" r="r" t="t"/>
              <a:pathLst>
                <a:path extrusionOk="0" h="44235" w="431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/>
          <p:nvPr>
            <p:ph type="title"/>
          </p:nvPr>
        </p:nvSpPr>
        <p:spPr>
          <a:xfrm>
            <a:off x="2135550" y="1470600"/>
            <a:ext cx="48729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8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06" name="Google Shape;106;p9"/>
          <p:cNvSpPr txBox="1"/>
          <p:nvPr>
            <p:ph idx="1" type="subTitle"/>
          </p:nvPr>
        </p:nvSpPr>
        <p:spPr>
          <a:xfrm>
            <a:off x="2135550" y="28550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7" name="Google Shape;107;p9"/>
          <p:cNvGrpSpPr/>
          <p:nvPr/>
        </p:nvGrpSpPr>
        <p:grpSpPr>
          <a:xfrm>
            <a:off x="4911175" y="18549"/>
            <a:ext cx="4232826" cy="5143501"/>
            <a:chOff x="4911175" y="18549"/>
            <a:chExt cx="4232826" cy="5143501"/>
          </a:xfrm>
        </p:grpSpPr>
        <p:pic>
          <p:nvPicPr>
            <p:cNvPr id="108" name="Google Shape;108;p9"/>
            <p:cNvPicPr preferRelativeResize="0"/>
            <p:nvPr/>
          </p:nvPicPr>
          <p:blipFill rotWithShape="1">
            <a:blip r:embed="rId2">
              <a:alphaModFix/>
            </a:blip>
            <a:srcRect b="16466" l="4411" r="74488" t="12981"/>
            <a:stretch/>
          </p:blipFill>
          <p:spPr>
            <a:xfrm flipH="1" rot="10800000">
              <a:off x="6204675" y="18549"/>
              <a:ext cx="293932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9"/>
            <p:cNvPicPr preferRelativeResize="0"/>
            <p:nvPr/>
          </p:nvPicPr>
          <p:blipFill rotWithShape="1">
            <a:blip r:embed="rId3">
              <a:alphaModFix/>
            </a:blip>
            <a:srcRect b="4803" l="25298" r="42214" t="54968"/>
            <a:stretch/>
          </p:blipFill>
          <p:spPr>
            <a:xfrm flipH="1" rot="10800000">
              <a:off x="4911175" y="2418850"/>
              <a:ext cx="4232826" cy="274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" name="Google Shape;110;p9"/>
          <p:cNvGrpSpPr/>
          <p:nvPr/>
        </p:nvGrpSpPr>
        <p:grpSpPr>
          <a:xfrm>
            <a:off x="0" y="0"/>
            <a:ext cx="4438149" cy="4144324"/>
            <a:chOff x="0" y="0"/>
            <a:chExt cx="4438149" cy="4144324"/>
          </a:xfrm>
        </p:grpSpPr>
        <p:pic>
          <p:nvPicPr>
            <p:cNvPr id="111" name="Google Shape;111;p9"/>
            <p:cNvPicPr preferRelativeResize="0"/>
            <p:nvPr/>
          </p:nvPicPr>
          <p:blipFill rotWithShape="1">
            <a:blip r:embed="rId3">
              <a:alphaModFix/>
            </a:blip>
            <a:srcRect b="62196" l="27572" r="29156" t="-5678"/>
            <a:stretch/>
          </p:blipFill>
          <p:spPr>
            <a:xfrm flipH="1" rot="10800000">
              <a:off x="0" y="18550"/>
              <a:ext cx="4438149" cy="233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9"/>
            <p:cNvPicPr preferRelativeResize="0"/>
            <p:nvPr/>
          </p:nvPicPr>
          <p:blipFill rotWithShape="1">
            <a:blip r:embed="rId2">
              <a:alphaModFix/>
            </a:blip>
            <a:srcRect b="12272" l="-2630" r="78757" t="23406"/>
            <a:stretch/>
          </p:blipFill>
          <p:spPr>
            <a:xfrm flipH="1">
              <a:off x="0" y="0"/>
              <a:ext cx="2939325" cy="4144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" name="Google Shape;113;p9"/>
          <p:cNvGrpSpPr/>
          <p:nvPr/>
        </p:nvGrpSpPr>
        <p:grpSpPr>
          <a:xfrm>
            <a:off x="-1623775" y="-288475"/>
            <a:ext cx="10294625" cy="5254500"/>
            <a:chOff x="-1623775" y="-288475"/>
            <a:chExt cx="10294625" cy="5254500"/>
          </a:xfrm>
        </p:grpSpPr>
        <p:sp>
          <p:nvSpPr>
            <p:cNvPr id="114" name="Google Shape;114;p9"/>
            <p:cNvSpPr/>
            <p:nvPr/>
          </p:nvSpPr>
          <p:spPr>
            <a:xfrm>
              <a:off x="-1623775" y="2536875"/>
              <a:ext cx="2429800" cy="2429150"/>
            </a:xfrm>
            <a:custGeom>
              <a:rect b="b" l="l" r="r" t="t"/>
              <a:pathLst>
                <a:path extrusionOk="0" h="97166" w="97192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7924450" y="-288475"/>
              <a:ext cx="746400" cy="1306200"/>
            </a:xfrm>
            <a:custGeom>
              <a:rect b="b" l="l" r="r" t="t"/>
              <a:pathLst>
                <a:path extrusionOk="0" h="52248" w="29856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0"/>
          <p:cNvSpPr txBox="1"/>
          <p:nvPr>
            <p:ph type="title"/>
          </p:nvPr>
        </p:nvSpPr>
        <p:spPr>
          <a:xfrm>
            <a:off x="713225" y="539500"/>
            <a:ext cx="3365100" cy="1360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b="1" sz="29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b="1" sz="29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b="1" sz="29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b="1" sz="29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b="1" sz="29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b="1" sz="29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b="1" sz="29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b="1" sz="29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nbounded"/>
              <a:buNone/>
              <a:defRPr b="1" sz="29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45.png"/><Relationship Id="rId6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52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9.png"/><Relationship Id="rId6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jda.wiki/introduction/jda/" TargetMode="External"/><Relationship Id="rId4" Type="http://schemas.openxmlformats.org/officeDocument/2006/relationships/hyperlink" Target="https://discord.com/developers/docs/intro" TargetMode="External"/><Relationship Id="rId5" Type="http://schemas.openxmlformats.org/officeDocument/2006/relationships/hyperlink" Target="https://www.geeksforgeeks.org/what-are-java-records-and-how-to-use-them-alongside-constructors-and-methods/" TargetMode="External"/><Relationship Id="rId6" Type="http://schemas.openxmlformats.org/officeDocument/2006/relationships/hyperlink" Target="https://chatgpt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 txBox="1"/>
          <p:nvPr>
            <p:ph type="ctrTitle"/>
          </p:nvPr>
        </p:nvSpPr>
        <p:spPr>
          <a:xfrm>
            <a:off x="828750" y="916325"/>
            <a:ext cx="7486500" cy="20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nbounded SemiBold"/>
                <a:ea typeface="Unbounded SemiBold"/>
                <a:cs typeface="Unbounded SemiBold"/>
                <a:sym typeface="Unbounded SemiBold"/>
              </a:rPr>
              <a:t>Work Logger</a:t>
            </a:r>
            <a:endParaRPr>
              <a:latin typeface="Unbounded Light"/>
              <a:ea typeface="Unbounded Light"/>
              <a:cs typeface="Unbounded Light"/>
              <a:sym typeface="Unbounded Light"/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806025" y="672850"/>
            <a:ext cx="550834" cy="564881"/>
          </a:xfrm>
          <a:custGeom>
            <a:rect b="b" l="l" r="r" t="t"/>
            <a:pathLst>
              <a:path extrusionOk="0" h="44235" w="431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2"/>
          <p:cNvSpPr txBox="1"/>
          <p:nvPr/>
        </p:nvSpPr>
        <p:spPr>
          <a:xfrm>
            <a:off x="3747300" y="4415575"/>
            <a:ext cx="1649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11/6/2024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32" name="Google Shape;432;p32"/>
          <p:cNvSpPr txBox="1"/>
          <p:nvPr/>
        </p:nvSpPr>
        <p:spPr>
          <a:xfrm>
            <a:off x="66350" y="3107600"/>
            <a:ext cx="23043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Mentors: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Marko Kastelic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Amanda Zupanc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33" name="Google Shape;433;p32"/>
          <p:cNvSpPr txBox="1"/>
          <p:nvPr/>
        </p:nvSpPr>
        <p:spPr>
          <a:xfrm>
            <a:off x="7006025" y="4353775"/>
            <a:ext cx="20739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Andrej Vencelj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434" name="Google Shape;434;p32"/>
          <p:cNvSpPr txBox="1"/>
          <p:nvPr/>
        </p:nvSpPr>
        <p:spPr>
          <a:xfrm>
            <a:off x="7649225" y="4723225"/>
            <a:ext cx="787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G 3.B</a:t>
            </a:r>
            <a:endParaRPr sz="17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"/>
          <p:cNvSpPr txBox="1"/>
          <p:nvPr>
            <p:ph idx="1" type="subTitle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"/>
          <p:cNvSpPr txBox="1"/>
          <p:nvPr>
            <p:ph idx="2" type="subTitle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1"/>
          <p:cNvSpPr txBox="1"/>
          <p:nvPr>
            <p:ph idx="3" type="subTitle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1"/>
          <p:cNvSpPr txBox="1"/>
          <p:nvPr>
            <p:ph idx="4" type="subTitle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3" cy="4911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4" cy="376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813" y="152400"/>
            <a:ext cx="722236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303030" y="2257745"/>
            <a:ext cx="1009600" cy="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182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114" y="1973749"/>
            <a:ext cx="6217774" cy="31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50" y="152400"/>
            <a:ext cx="77966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175" y="152400"/>
            <a:ext cx="5218427" cy="47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25" y="1412150"/>
            <a:ext cx="3983800" cy="198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839204" cy="4169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5" y="2150649"/>
            <a:ext cx="5649172" cy="29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175" y="121700"/>
            <a:ext cx="5515927" cy="426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05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850" y="2536901"/>
            <a:ext cx="6611776" cy="23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/>
          <p:nvPr>
            <p:ph type="title"/>
          </p:nvPr>
        </p:nvSpPr>
        <p:spPr>
          <a:xfrm>
            <a:off x="720000" y="429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b="0"/>
          </a:p>
        </p:txBody>
      </p:sp>
      <p:sp>
        <p:nvSpPr>
          <p:cNvPr id="440" name="Google Shape;440;p33"/>
          <p:cNvSpPr txBox="1"/>
          <p:nvPr>
            <p:ph idx="1" type="body"/>
          </p:nvPr>
        </p:nvSpPr>
        <p:spPr>
          <a:xfrm>
            <a:off x="504975" y="1296900"/>
            <a:ext cx="7704000" cy="28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2900"/>
              <a:t>What is Work Logger</a:t>
            </a:r>
            <a:endParaRPr sz="2900"/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Char char="●"/>
            </a:pPr>
            <a:r>
              <a:rPr lang="en" sz="2900"/>
              <a:t>Target audience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Setup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Usage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Inner workings</a:t>
            </a:r>
            <a:endParaRPr sz="2900"/>
          </a:p>
        </p:txBody>
      </p:sp>
      <p:pic>
        <p:nvPicPr>
          <p:cNvPr id="441" name="Google Shape;4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325" y="1399238"/>
            <a:ext cx="2960625" cy="29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6200"/>
            <a:ext cx="8085699" cy="29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375" y="3193625"/>
            <a:ext cx="4232764" cy="17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1"/>
          <p:cNvPicPr preferRelativeResize="0"/>
          <p:nvPr/>
        </p:nvPicPr>
        <p:blipFill rotWithShape="1">
          <a:blip r:embed="rId5">
            <a:alphaModFix/>
          </a:blip>
          <a:srcRect b="21899" l="0" r="0" t="0"/>
          <a:stretch/>
        </p:blipFill>
        <p:spPr>
          <a:xfrm>
            <a:off x="227975" y="3193625"/>
            <a:ext cx="3708247" cy="17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4962" y="3717825"/>
            <a:ext cx="1690175" cy="127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Job</a:t>
            </a:r>
            <a:endParaRPr/>
          </a:p>
        </p:txBody>
      </p:sp>
      <p:pic>
        <p:nvPicPr>
          <p:cNvPr id="567" name="Google Shape;5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775" y="1108650"/>
            <a:ext cx="3630450" cy="34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7175" y="3593100"/>
            <a:ext cx="1378250" cy="13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4" cy="330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199" cy="380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96451" cy="19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497550"/>
            <a:ext cx="3996450" cy="112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79625"/>
            <a:ext cx="5438047" cy="11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788" y="3569175"/>
            <a:ext cx="8386429" cy="14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839200" cy="123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600" y="1240320"/>
            <a:ext cx="56388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900" y="3160175"/>
            <a:ext cx="7719709" cy="19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624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425" y="3763300"/>
            <a:ext cx="57531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7200" y="152400"/>
            <a:ext cx="4724401" cy="259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183266" y="2520038"/>
            <a:ext cx="1291025" cy="97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5546516" y="2904113"/>
            <a:ext cx="1291025" cy="9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4" cy="378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204" cy="4255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4" cy="394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Work Logger</a:t>
            </a:r>
            <a:endParaRPr/>
          </a:p>
        </p:txBody>
      </p:sp>
      <p:sp>
        <p:nvSpPr>
          <p:cNvPr id="447" name="Google Shape;447;p34"/>
          <p:cNvSpPr txBox="1"/>
          <p:nvPr/>
        </p:nvSpPr>
        <p:spPr>
          <a:xfrm>
            <a:off x="1033500" y="1098125"/>
            <a:ext cx="7077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Discord bot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Java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.jar executable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JDA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448" name="Google Shape;448;p34"/>
          <p:cNvPicPr preferRelativeResize="0"/>
          <p:nvPr/>
        </p:nvPicPr>
        <p:blipFill rotWithShape="1">
          <a:blip r:embed="rId3">
            <a:alphaModFix/>
          </a:blip>
          <a:srcRect b="2562" l="2419" r="0" t="0"/>
          <a:stretch/>
        </p:blipFill>
        <p:spPr>
          <a:xfrm>
            <a:off x="6170100" y="1230450"/>
            <a:ext cx="2180667" cy="20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588" y="1017725"/>
            <a:ext cx="3728824" cy="20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3050" y="3540625"/>
            <a:ext cx="3795150" cy="8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250" y="2658250"/>
            <a:ext cx="2097450" cy="20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6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202" cy="307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2"/>
          <p:cNvPicPr preferRelativeResize="0"/>
          <p:nvPr/>
        </p:nvPicPr>
        <p:blipFill rotWithShape="1">
          <a:blip r:embed="rId4">
            <a:alphaModFix/>
          </a:blip>
          <a:srcRect b="0" l="15333" r="21198" t="0"/>
          <a:stretch/>
        </p:blipFill>
        <p:spPr>
          <a:xfrm>
            <a:off x="4745325" y="335425"/>
            <a:ext cx="3605225" cy="4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"/>
            <a:ext cx="81826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07275" cy="21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675" y="295387"/>
            <a:ext cx="5022749" cy="18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37050"/>
            <a:ext cx="8839198" cy="112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2250" y="3189000"/>
            <a:ext cx="4799498" cy="19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 Workings</a:t>
            </a:r>
            <a:endParaRPr/>
          </a:p>
        </p:txBody>
      </p:sp>
      <p:sp>
        <p:nvSpPr>
          <p:cNvPr id="647" name="Google Shape;647;p65"/>
          <p:cNvSpPr txBox="1"/>
          <p:nvPr/>
        </p:nvSpPr>
        <p:spPr>
          <a:xfrm>
            <a:off x="720000" y="1129450"/>
            <a:ext cx="3174000" cy="2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RESTful API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WebSocket API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JDA (Java Discord API)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Records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Streams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648" name="Google Shape;648;p65"/>
          <p:cNvSpPr txBox="1"/>
          <p:nvPr/>
        </p:nvSpPr>
        <p:spPr>
          <a:xfrm>
            <a:off x="5665200" y="90725"/>
            <a:ext cx="3174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API: Application Program Interface</a:t>
            </a:r>
            <a:endParaRPr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649" name="Google Shape;6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000" y="1129450"/>
            <a:ext cx="4945200" cy="180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75" y="2813948"/>
            <a:ext cx="7179971" cy="221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4000" y="4230300"/>
            <a:ext cx="4289324" cy="6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9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67"/>
          <p:cNvPicPr preferRelativeResize="0"/>
          <p:nvPr/>
        </p:nvPicPr>
        <p:blipFill rotWithShape="1">
          <a:blip r:embed="rId3">
            <a:alphaModFix/>
          </a:blip>
          <a:srcRect b="16622" l="0" r="0" t="12218"/>
          <a:stretch/>
        </p:blipFill>
        <p:spPr>
          <a:xfrm>
            <a:off x="1295400" y="0"/>
            <a:ext cx="651613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152400"/>
            <a:ext cx="859155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225" y="1462900"/>
            <a:ext cx="6165550" cy="353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73" name="Google Shape;673;p69"/>
          <p:cNvSpPr txBox="1"/>
          <p:nvPr/>
        </p:nvSpPr>
        <p:spPr>
          <a:xfrm>
            <a:off x="837425" y="1040975"/>
            <a:ext cx="4109100" cy="30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What it is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What it uses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Target </a:t>
            </a: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audience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Setup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Usage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Inner Workings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Where to find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  <p:pic>
        <p:nvPicPr>
          <p:cNvPr id="679" name="Google Shape;6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075" y="1184300"/>
            <a:ext cx="281585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</a:t>
            </a:r>
            <a:r>
              <a:rPr lang="en"/>
              <a:t>Audience</a:t>
            </a:r>
            <a:endParaRPr/>
          </a:p>
        </p:txBody>
      </p:sp>
      <p:sp>
        <p:nvSpPr>
          <p:cNvPr id="457" name="Google Shape;457;p35"/>
          <p:cNvSpPr txBox="1"/>
          <p:nvPr/>
        </p:nvSpPr>
        <p:spPr>
          <a:xfrm>
            <a:off x="633475" y="1082575"/>
            <a:ext cx="7704000" cy="3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Students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Part Timers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Freelancers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And more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458" name="Google Shape;4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825" y="1605550"/>
            <a:ext cx="5681700" cy="2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685" name="Google Shape;6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049" y="1088575"/>
            <a:ext cx="3423901" cy="34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691" name="Google Shape;691;p72"/>
          <p:cNvSpPr txBox="1"/>
          <p:nvPr/>
        </p:nvSpPr>
        <p:spPr>
          <a:xfrm>
            <a:off x="881800" y="1111825"/>
            <a:ext cx="75423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3"/>
              </a:rPr>
              <a:t>https://jda.wiki/introduction/jda/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4"/>
              </a:rPr>
              <a:t>https://discord.com/developers/docs/intro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5"/>
              </a:rPr>
              <a:t>https://www.geeksforgeeks.org/what-are-java-records-and-how-to-use-them-alongside-constructors-and-methods/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 u="sng">
                <a:solidFill>
                  <a:schemeClr val="hlink"/>
                </a:solidFill>
                <a:latin typeface="Actor"/>
                <a:ea typeface="Actor"/>
                <a:cs typeface="Actor"/>
                <a:sym typeface="Actor"/>
                <a:hlinkClick r:id="rId6"/>
              </a:rPr>
              <a:t>https://chatgpt.com/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https://www.jetbrains.com/idea/download/?section=linux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</a:t>
            </a:r>
            <a:endParaRPr/>
          </a:p>
        </p:txBody>
      </p:sp>
      <p:pic>
        <p:nvPicPr>
          <p:cNvPr id="464" name="Google Shape;4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475" y="1170125"/>
            <a:ext cx="4069050" cy="323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470" name="Google Shape;470;p37"/>
          <p:cNvSpPr txBox="1"/>
          <p:nvPr/>
        </p:nvSpPr>
        <p:spPr>
          <a:xfrm>
            <a:off x="1009325" y="1154325"/>
            <a:ext cx="4491600" cy="3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Server or VPS (Virtual Private Server)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Java 21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Discord account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●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Basic </a:t>
            </a: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knowledge of: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○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File Systems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ctor"/>
              <a:buChar char="○"/>
            </a:pPr>
            <a:r>
              <a:rPr lang="en" sz="19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Discord</a:t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471" name="Google Shape;4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125" y="1170125"/>
            <a:ext cx="3338275" cy="360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8"/>
          <p:cNvSpPr txBox="1"/>
          <p:nvPr/>
        </p:nvSpPr>
        <p:spPr>
          <a:xfrm>
            <a:off x="1020600" y="148500"/>
            <a:ext cx="5960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https://discord.com/developers/</a:t>
            </a:r>
            <a:endParaRPr sz="20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  <p:pic>
        <p:nvPicPr>
          <p:cNvPr id="477" name="Google Shape;4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25" y="686350"/>
            <a:ext cx="6991486" cy="383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00" y="152400"/>
            <a:ext cx="310246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1887" y="3226200"/>
            <a:ext cx="1690175" cy="127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0"/>
          <p:cNvSpPr txBox="1"/>
          <p:nvPr>
            <p:ph idx="1" type="subTitle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0"/>
          <p:cNvSpPr txBox="1"/>
          <p:nvPr>
            <p:ph idx="2" type="subTitle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0"/>
          <p:cNvSpPr txBox="1"/>
          <p:nvPr>
            <p:ph idx="3" type="subTitle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0"/>
          <p:cNvSpPr txBox="1"/>
          <p:nvPr>
            <p:ph idx="4" type="subTitle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76200"/>
            <a:ext cx="9144003" cy="4911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